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715" r:id="rId5"/>
    <p:sldMasterId id="2147483716" r:id="rId6"/>
    <p:sldMasterId id="2147483717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</p:sldIdLst>
  <p:sldSz cy="5143500" cx="9144000"/>
  <p:notesSz cx="6858000" cy="9144000"/>
  <p:embeddedFontLst>
    <p:embeddedFont>
      <p:font typeface="Oswald"/>
      <p:regular r:id="rId14"/>
      <p:bold r:id="rId15"/>
    </p:embeddedFon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C066AA5-4F0B-4621-BB3B-69DD19EA05AB}">
  <a:tblStyle styleId="{4C066AA5-4F0B-4621-BB3B-69DD19EA05A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Master" Target="slideMasters/slideMaster3.xml"/><Relationship Id="rId8" Type="http://schemas.openxmlformats.org/officeDocument/2006/relationships/notesMaster" Target="notesMasters/notesMaster1.xml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5" Type="http://schemas.openxmlformats.org/officeDocument/2006/relationships/font" Target="fonts/Oswald-bold.fntdata"/><Relationship Id="rId14" Type="http://schemas.openxmlformats.org/officeDocument/2006/relationships/font" Target="fonts/Oswald-regular.fntdata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19" Type="http://schemas.openxmlformats.org/officeDocument/2006/relationships/font" Target="fonts/OpenSans-boldItalic.fntdata"/><Relationship Id="rId18" Type="http://schemas.openxmlformats.org/officeDocument/2006/relationships/font" Target="fonts/Open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8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a67c696570_0_17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0" name="Google Shape;670;ga67c696570_0_17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ga67c696570_0_20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3" name="Google Shape;743;ga67c696570_0_20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/>
              <a:t>Photoperiod: </a:t>
            </a:r>
            <a:r>
              <a:rPr lang="en-GB" sz="1200">
                <a:highlight>
                  <a:srgbClr val="FFFFFF"/>
                </a:highlight>
              </a:rPr>
              <a:t>the period of time each day during which an organism receives illumination.</a:t>
            </a:r>
            <a:endParaRPr sz="1200"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highlight>
                  <a:schemeClr val="lt1"/>
                </a:highlight>
              </a:rPr>
              <a:t>A </a:t>
            </a:r>
            <a:r>
              <a:rPr b="1" lang="en-GB" sz="1200"/>
              <a:t>gonad</a:t>
            </a:r>
            <a:r>
              <a:rPr lang="en-GB" sz="1200">
                <a:highlight>
                  <a:schemeClr val="lt1"/>
                </a:highlight>
              </a:rPr>
              <a:t>, sex gland, or reproductive gland </a:t>
            </a:r>
            <a:r>
              <a:rPr b="1" lang="en-GB" sz="1200"/>
              <a:t>is</a:t>
            </a:r>
            <a:r>
              <a:rPr lang="en-GB" sz="1200">
                <a:highlight>
                  <a:schemeClr val="lt1"/>
                </a:highlight>
              </a:rPr>
              <a:t> a mixed gland that produces the gametes (sex cells) and sex hormones of an organism.</a:t>
            </a:r>
            <a:endParaRPr sz="1200"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highlight>
                <a:schemeClr val="lt1"/>
              </a:highlight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ga69cd5517e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3" name="Google Shape;773;ga69cd5517e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200">
                <a:highlight>
                  <a:schemeClr val="lt1"/>
                </a:highlight>
              </a:rPr>
              <a:t>vitellogenesis</a:t>
            </a:r>
            <a:r>
              <a:rPr lang="en-GB" sz="1200">
                <a:highlight>
                  <a:schemeClr val="lt1"/>
                </a:highlight>
              </a:rPr>
              <a:t>: the process by which the yolk is formed and accumulated in the ovum.</a:t>
            </a:r>
            <a:endParaRPr sz="1200"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200"/>
              <a:t>Spermatogenesis</a:t>
            </a:r>
            <a:r>
              <a:rPr lang="en-GB" sz="1200">
                <a:highlight>
                  <a:schemeClr val="lt1"/>
                </a:highlight>
              </a:rPr>
              <a:t>: the process by which haploid spermatozoa develop from germ cells in the seminiferous tubules of the testis.</a:t>
            </a:r>
            <a:endParaRPr sz="1200"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83603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9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ga67c696570_0_10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1" name="Google Shape;781;ga67c696570_0_10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typically found on the forest floor and up to 2 m off the ground, found only from sea level to 600 m</a:t>
            </a:r>
            <a:endParaRPr sz="12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native &amp; invaded range in graph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highlight>
                  <a:srgbClr val="FFFFFF"/>
                </a:highlight>
              </a:rPr>
              <a:t>xeric: containing little moisture; very dry.</a:t>
            </a:r>
            <a:endParaRPr sz="1200"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highlight>
                  <a:srgbClr val="FFFFFF"/>
                </a:highlight>
              </a:rPr>
              <a:t>mesic: with a moderate or well-balanced supply of moisture</a:t>
            </a:r>
            <a:endParaRPr sz="1200"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highlight>
                  <a:srgbClr val="FFFFFF"/>
                </a:highlight>
              </a:rPr>
              <a:t>Outcrop: </a:t>
            </a:r>
            <a:r>
              <a:rPr lang="en-GB" sz="1050">
                <a:solidFill>
                  <a:srgbClr val="4D5156"/>
                </a:solidFill>
                <a:highlight>
                  <a:srgbClr val="FFFFFF"/>
                </a:highlight>
              </a:rPr>
              <a:t>突出的岩床</a:t>
            </a:r>
            <a:endParaRPr sz="1200"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4D5156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9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ga67c696570_0_24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1" name="Google Shape;811;ga67c696570_0_24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s://slack-redir.net/link?url=https%3A%2F%2Fwww.freepik.com%2F" TargetMode="External"/><Relationship Id="rId5" Type="http://schemas.openxmlformats.org/officeDocument/2006/relationships/hyperlink" Target="https://slack-redir.net/link?url=https%3A%2F%2Fstories.freepik.com%2F" TargetMode="Externa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s://slack-redir.net/link?url=https%3A%2F%2Fwww.freepik.com%2F" TargetMode="External"/><Relationship Id="rId5" Type="http://schemas.openxmlformats.org/officeDocument/2006/relationships/hyperlink" Target="https://slack-redir.net/link?url=https%3A%2F%2Fstories.freepik.com%2F" TargetMode="External"/></Relationships>
</file>

<file path=ppt/slideLayouts/_rels/slideLayout6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/>
          <p:nvPr/>
        </p:nvSpPr>
        <p:spPr>
          <a:xfrm>
            <a:off x="3769625" y="0"/>
            <a:ext cx="5374339" cy="4746796"/>
          </a:xfrm>
          <a:custGeom>
            <a:rect b="b" l="l" r="r" t="t"/>
            <a:pathLst>
              <a:path extrusionOk="0" h="155722" w="176309">
                <a:moveTo>
                  <a:pt x="63247" y="0"/>
                </a:moveTo>
                <a:cubicBezTo>
                  <a:pt x="63247" y="0"/>
                  <a:pt x="80642" y="24848"/>
                  <a:pt x="37077" y="41672"/>
                </a:cubicBezTo>
                <a:cubicBezTo>
                  <a:pt x="1" y="55983"/>
                  <a:pt x="5335" y="88511"/>
                  <a:pt x="27957" y="97286"/>
                </a:cubicBezTo>
                <a:cubicBezTo>
                  <a:pt x="27849" y="97834"/>
                  <a:pt x="27742" y="98381"/>
                  <a:pt x="27659" y="98929"/>
                </a:cubicBezTo>
                <a:cubicBezTo>
                  <a:pt x="23670" y="124623"/>
                  <a:pt x="47626" y="125194"/>
                  <a:pt x="58960" y="130445"/>
                </a:cubicBezTo>
                <a:cubicBezTo>
                  <a:pt x="60782" y="131290"/>
                  <a:pt x="62425" y="132326"/>
                  <a:pt x="63997" y="133457"/>
                </a:cubicBezTo>
                <a:cubicBezTo>
                  <a:pt x="65985" y="140732"/>
                  <a:pt x="70795" y="147709"/>
                  <a:pt x="78010" y="151757"/>
                </a:cubicBezTo>
                <a:cubicBezTo>
                  <a:pt x="81701" y="153840"/>
                  <a:pt x="86071" y="154971"/>
                  <a:pt x="89976" y="155341"/>
                </a:cubicBezTo>
                <a:cubicBezTo>
                  <a:pt x="92794" y="155602"/>
                  <a:pt x="95482" y="155722"/>
                  <a:pt x="98053" y="155722"/>
                </a:cubicBezTo>
                <a:cubicBezTo>
                  <a:pt x="124611" y="155722"/>
                  <a:pt x="138682" y="142939"/>
                  <a:pt x="155020" y="141756"/>
                </a:cubicBezTo>
                <a:cubicBezTo>
                  <a:pt x="155811" y="141699"/>
                  <a:pt x="156608" y="141669"/>
                  <a:pt x="157412" y="141669"/>
                </a:cubicBezTo>
                <a:cubicBezTo>
                  <a:pt x="163153" y="141669"/>
                  <a:pt x="169259" y="143194"/>
                  <a:pt x="176308" y="147256"/>
                </a:cubicBezTo>
                <a:lnTo>
                  <a:pt x="176308" y="0"/>
                </a:lnTo>
                <a:close/>
              </a:path>
            </a:pathLst>
          </a:custGeom>
          <a:solidFill>
            <a:srgbClr val="A0EB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4"/>
          <p:cNvSpPr/>
          <p:nvPr/>
        </p:nvSpPr>
        <p:spPr>
          <a:xfrm rot="10800000">
            <a:off x="-10703" y="2348879"/>
            <a:ext cx="3274652" cy="2797621"/>
          </a:xfrm>
          <a:custGeom>
            <a:rect b="b" l="l" r="r" t="t"/>
            <a:pathLst>
              <a:path extrusionOk="0" h="465688" w="545094">
                <a:moveTo>
                  <a:pt x="207028" y="1"/>
                </a:moveTo>
                <a:cubicBezTo>
                  <a:pt x="207028" y="1"/>
                  <a:pt x="259058" y="74319"/>
                  <a:pt x="128756" y="124647"/>
                </a:cubicBezTo>
                <a:cubicBezTo>
                  <a:pt x="1" y="174354"/>
                  <a:pt x="42285" y="297550"/>
                  <a:pt x="138002" y="297550"/>
                </a:cubicBezTo>
                <a:cubicBezTo>
                  <a:pt x="146029" y="297550"/>
                  <a:pt x="154432" y="296683"/>
                  <a:pt x="163141" y="294834"/>
                </a:cubicBezTo>
                <a:cubicBezTo>
                  <a:pt x="173520" y="292632"/>
                  <a:pt x="182326" y="291602"/>
                  <a:pt x="189704" y="291602"/>
                </a:cubicBezTo>
                <a:cubicBezTo>
                  <a:pt x="225753" y="291602"/>
                  <a:pt x="227678" y="316202"/>
                  <a:pt x="212112" y="348817"/>
                </a:cubicBezTo>
                <a:cubicBezTo>
                  <a:pt x="196610" y="381274"/>
                  <a:pt x="212112" y="431899"/>
                  <a:pt x="251176" y="453854"/>
                </a:cubicBezTo>
                <a:cubicBezTo>
                  <a:pt x="262225" y="460057"/>
                  <a:pt x="275286" y="463462"/>
                  <a:pt x="286978" y="464546"/>
                </a:cubicBezTo>
                <a:cubicBezTo>
                  <a:pt x="295411" y="465329"/>
                  <a:pt x="303454" y="465688"/>
                  <a:pt x="311146" y="465688"/>
                </a:cubicBezTo>
                <a:cubicBezTo>
                  <a:pt x="390544" y="465688"/>
                  <a:pt x="432621" y="427483"/>
                  <a:pt x="481467" y="423934"/>
                </a:cubicBezTo>
                <a:cubicBezTo>
                  <a:pt x="483856" y="423759"/>
                  <a:pt x="486261" y="423668"/>
                  <a:pt x="488687" y="423668"/>
                </a:cubicBezTo>
                <a:cubicBezTo>
                  <a:pt x="505818" y="423668"/>
                  <a:pt x="524017" y="428226"/>
                  <a:pt x="545094" y="440376"/>
                </a:cubicBezTo>
                <a:lnTo>
                  <a:pt x="545094" y="1"/>
                </a:lnTo>
                <a:close/>
              </a:path>
            </a:pathLst>
          </a:custGeom>
          <a:solidFill>
            <a:srgbClr val="A0EB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4"/>
          <p:cNvSpPr txBox="1"/>
          <p:nvPr>
            <p:ph type="ctrTitle"/>
          </p:nvPr>
        </p:nvSpPr>
        <p:spPr>
          <a:xfrm>
            <a:off x="717529" y="1686425"/>
            <a:ext cx="45843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6000"/>
              <a:buNone/>
              <a:defRPr sz="60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6000"/>
              <a:buNone/>
              <a:defRPr sz="6000">
                <a:solidFill>
                  <a:srgbClr val="053B5C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6000"/>
              <a:buNone/>
              <a:defRPr sz="6000">
                <a:solidFill>
                  <a:srgbClr val="053B5C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6000"/>
              <a:buNone/>
              <a:defRPr sz="6000">
                <a:solidFill>
                  <a:srgbClr val="053B5C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6000"/>
              <a:buNone/>
              <a:defRPr sz="6000">
                <a:solidFill>
                  <a:srgbClr val="053B5C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6000"/>
              <a:buNone/>
              <a:defRPr sz="6000">
                <a:solidFill>
                  <a:srgbClr val="053B5C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6000"/>
              <a:buNone/>
              <a:defRPr sz="6000">
                <a:solidFill>
                  <a:srgbClr val="053B5C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6000"/>
              <a:buNone/>
              <a:defRPr sz="6000">
                <a:solidFill>
                  <a:srgbClr val="053B5C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6000"/>
              <a:buNone/>
              <a:defRPr sz="60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57" name="Google Shape;57;p14"/>
          <p:cNvSpPr txBox="1"/>
          <p:nvPr>
            <p:ph idx="1" type="subTitle"/>
          </p:nvPr>
        </p:nvSpPr>
        <p:spPr>
          <a:xfrm>
            <a:off x="686814" y="3304725"/>
            <a:ext cx="4074600" cy="4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1700"/>
              <a:buNone/>
              <a:defRPr sz="1600">
                <a:solidFill>
                  <a:srgbClr val="053B5C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1700"/>
              <a:buNone/>
              <a:defRPr sz="1700">
                <a:solidFill>
                  <a:srgbClr val="053B5C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1700"/>
              <a:buNone/>
              <a:defRPr sz="1700">
                <a:solidFill>
                  <a:srgbClr val="053B5C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1700"/>
              <a:buNone/>
              <a:defRPr sz="1700">
                <a:solidFill>
                  <a:srgbClr val="053B5C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1700"/>
              <a:buNone/>
              <a:defRPr sz="1700">
                <a:solidFill>
                  <a:srgbClr val="053B5C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1700"/>
              <a:buNone/>
              <a:defRPr sz="1700">
                <a:solidFill>
                  <a:srgbClr val="053B5C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1700"/>
              <a:buNone/>
              <a:defRPr sz="1700">
                <a:solidFill>
                  <a:srgbClr val="053B5C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1700"/>
              <a:buNone/>
              <a:defRPr sz="1700">
                <a:solidFill>
                  <a:srgbClr val="053B5C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3B5C"/>
              </a:buClr>
              <a:buSzPts val="1700"/>
              <a:buNone/>
              <a:defRPr sz="1700">
                <a:solidFill>
                  <a:srgbClr val="053B5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2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1489925" y="2573725"/>
            <a:ext cx="2288400" cy="77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0" name="Google Shape;60;p15"/>
          <p:cNvSpPr txBox="1"/>
          <p:nvPr>
            <p:ph hasCustomPrompt="1" idx="2" type="title"/>
          </p:nvPr>
        </p:nvSpPr>
        <p:spPr>
          <a:xfrm>
            <a:off x="1489925" y="1220113"/>
            <a:ext cx="1132200" cy="1368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61" name="Google Shape;61;p15"/>
          <p:cNvSpPr txBox="1"/>
          <p:nvPr>
            <p:ph idx="1" type="subTitle"/>
          </p:nvPr>
        </p:nvSpPr>
        <p:spPr>
          <a:xfrm>
            <a:off x="1489925" y="3205500"/>
            <a:ext cx="2452200" cy="62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/>
          <p:nvPr>
            <p:ph type="title"/>
          </p:nvPr>
        </p:nvSpPr>
        <p:spPr>
          <a:xfrm>
            <a:off x="717525" y="548746"/>
            <a:ext cx="4604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717525" y="1273654"/>
            <a:ext cx="7709100" cy="312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 sz="1100"/>
            </a:lvl9pPr>
          </a:lstStyle>
          <a:p/>
        </p:txBody>
      </p:sp>
      <p:sp>
        <p:nvSpPr>
          <p:cNvPr id="65" name="Google Shape;65;p16"/>
          <p:cNvSpPr/>
          <p:nvPr/>
        </p:nvSpPr>
        <p:spPr>
          <a:xfrm>
            <a:off x="6477575" y="-399350"/>
            <a:ext cx="3025272" cy="2584568"/>
          </a:xfrm>
          <a:custGeom>
            <a:rect b="b" l="l" r="r" t="t"/>
            <a:pathLst>
              <a:path extrusionOk="0" h="465688" w="545094">
                <a:moveTo>
                  <a:pt x="207028" y="1"/>
                </a:moveTo>
                <a:cubicBezTo>
                  <a:pt x="207028" y="1"/>
                  <a:pt x="259058" y="74319"/>
                  <a:pt x="128756" y="124647"/>
                </a:cubicBezTo>
                <a:cubicBezTo>
                  <a:pt x="1" y="174354"/>
                  <a:pt x="42285" y="297550"/>
                  <a:pt x="138002" y="297550"/>
                </a:cubicBezTo>
                <a:cubicBezTo>
                  <a:pt x="146029" y="297550"/>
                  <a:pt x="154432" y="296683"/>
                  <a:pt x="163141" y="294834"/>
                </a:cubicBezTo>
                <a:cubicBezTo>
                  <a:pt x="173520" y="292632"/>
                  <a:pt x="182326" y="291602"/>
                  <a:pt x="189704" y="291602"/>
                </a:cubicBezTo>
                <a:cubicBezTo>
                  <a:pt x="225753" y="291602"/>
                  <a:pt x="227678" y="316202"/>
                  <a:pt x="212112" y="348817"/>
                </a:cubicBezTo>
                <a:cubicBezTo>
                  <a:pt x="196610" y="381274"/>
                  <a:pt x="212112" y="431899"/>
                  <a:pt x="251176" y="453854"/>
                </a:cubicBezTo>
                <a:cubicBezTo>
                  <a:pt x="262225" y="460057"/>
                  <a:pt x="275286" y="463462"/>
                  <a:pt x="286978" y="464546"/>
                </a:cubicBezTo>
                <a:cubicBezTo>
                  <a:pt x="295411" y="465329"/>
                  <a:pt x="303454" y="465688"/>
                  <a:pt x="311146" y="465688"/>
                </a:cubicBezTo>
                <a:cubicBezTo>
                  <a:pt x="390544" y="465688"/>
                  <a:pt x="432621" y="427483"/>
                  <a:pt x="481467" y="423934"/>
                </a:cubicBezTo>
                <a:cubicBezTo>
                  <a:pt x="483856" y="423759"/>
                  <a:pt x="486261" y="423668"/>
                  <a:pt x="488687" y="423668"/>
                </a:cubicBezTo>
                <a:cubicBezTo>
                  <a:pt x="505818" y="423668"/>
                  <a:pt x="524017" y="428226"/>
                  <a:pt x="545094" y="440376"/>
                </a:cubicBezTo>
                <a:lnTo>
                  <a:pt x="545094" y="1"/>
                </a:lnTo>
                <a:close/>
              </a:path>
            </a:pathLst>
          </a:custGeom>
          <a:solidFill>
            <a:srgbClr val="A0EB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oogle Shape;67;p17"/>
          <p:cNvGrpSpPr/>
          <p:nvPr/>
        </p:nvGrpSpPr>
        <p:grpSpPr>
          <a:xfrm rot="-199848">
            <a:off x="6767746" y="3359501"/>
            <a:ext cx="581719" cy="921601"/>
            <a:chOff x="-1904298" y="1056455"/>
            <a:chExt cx="581725" cy="921611"/>
          </a:xfrm>
        </p:grpSpPr>
        <p:sp>
          <p:nvSpPr>
            <p:cNvPr id="68" name="Google Shape;68;p17"/>
            <p:cNvSpPr/>
            <p:nvPr/>
          </p:nvSpPr>
          <p:spPr>
            <a:xfrm>
              <a:off x="-1904298" y="1056455"/>
              <a:ext cx="581725" cy="887132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rgbClr val="5AD1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7"/>
            <p:cNvSpPr/>
            <p:nvPr/>
          </p:nvSpPr>
          <p:spPr>
            <a:xfrm>
              <a:off x="-1862965" y="1216748"/>
              <a:ext cx="442995" cy="761317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0" name="Google Shape;70;p17"/>
          <p:cNvGrpSpPr/>
          <p:nvPr/>
        </p:nvGrpSpPr>
        <p:grpSpPr>
          <a:xfrm>
            <a:off x="6056239" y="3440533"/>
            <a:ext cx="878448" cy="863379"/>
            <a:chOff x="-5358445" y="839844"/>
            <a:chExt cx="1391711" cy="1367837"/>
          </a:xfrm>
        </p:grpSpPr>
        <p:sp>
          <p:nvSpPr>
            <p:cNvPr id="71" name="Google Shape;71;p17"/>
            <p:cNvSpPr/>
            <p:nvPr/>
          </p:nvSpPr>
          <p:spPr>
            <a:xfrm>
              <a:off x="-5358445" y="839844"/>
              <a:ext cx="1391711" cy="1367419"/>
            </a:xfrm>
            <a:custGeom>
              <a:rect b="b" l="l" r="r" t="t"/>
              <a:pathLst>
                <a:path extrusionOk="0" h="49029" w="49900">
                  <a:moveTo>
                    <a:pt x="1057" y="0"/>
                  </a:moveTo>
                  <a:cubicBezTo>
                    <a:pt x="781" y="0"/>
                    <a:pt x="673" y="296"/>
                    <a:pt x="750" y="529"/>
                  </a:cubicBezTo>
                  <a:cubicBezTo>
                    <a:pt x="560" y="529"/>
                    <a:pt x="369" y="648"/>
                    <a:pt x="357" y="886"/>
                  </a:cubicBezTo>
                  <a:cubicBezTo>
                    <a:pt x="0" y="7708"/>
                    <a:pt x="1596" y="14340"/>
                    <a:pt x="3798" y="20746"/>
                  </a:cubicBezTo>
                  <a:cubicBezTo>
                    <a:pt x="5870" y="26770"/>
                    <a:pt x="8204" y="32854"/>
                    <a:pt x="12788" y="37450"/>
                  </a:cubicBezTo>
                  <a:cubicBezTo>
                    <a:pt x="17157" y="41820"/>
                    <a:pt x="22789" y="44689"/>
                    <a:pt x="28575" y="46678"/>
                  </a:cubicBezTo>
                  <a:cubicBezTo>
                    <a:pt x="32108" y="47894"/>
                    <a:pt x="35925" y="49028"/>
                    <a:pt x="39693" y="49028"/>
                  </a:cubicBezTo>
                  <a:cubicBezTo>
                    <a:pt x="41639" y="49028"/>
                    <a:pt x="43573" y="48726"/>
                    <a:pt x="45446" y="47975"/>
                  </a:cubicBezTo>
                  <a:cubicBezTo>
                    <a:pt x="45589" y="47916"/>
                    <a:pt x="45649" y="47821"/>
                    <a:pt x="45661" y="47725"/>
                  </a:cubicBezTo>
                  <a:cubicBezTo>
                    <a:pt x="45745" y="47795"/>
                    <a:pt x="45857" y="47836"/>
                    <a:pt x="45967" y="47836"/>
                  </a:cubicBezTo>
                  <a:cubicBezTo>
                    <a:pt x="46118" y="47836"/>
                    <a:pt x="46265" y="47757"/>
                    <a:pt x="46327" y="47571"/>
                  </a:cubicBezTo>
                  <a:cubicBezTo>
                    <a:pt x="49899" y="36581"/>
                    <a:pt x="43565" y="23937"/>
                    <a:pt x="36052" y="16126"/>
                  </a:cubicBezTo>
                  <a:cubicBezTo>
                    <a:pt x="26873" y="6589"/>
                    <a:pt x="14014" y="1791"/>
                    <a:pt x="1119" y="5"/>
                  </a:cubicBezTo>
                  <a:cubicBezTo>
                    <a:pt x="1098" y="2"/>
                    <a:pt x="1077" y="0"/>
                    <a:pt x="1057" y="0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7"/>
            <p:cNvSpPr/>
            <p:nvPr/>
          </p:nvSpPr>
          <p:spPr>
            <a:xfrm>
              <a:off x="-5168235" y="1050330"/>
              <a:ext cx="1163208" cy="1157351"/>
            </a:xfrm>
            <a:custGeom>
              <a:rect b="b" l="l" r="r" t="t"/>
              <a:pathLst>
                <a:path extrusionOk="0" h="41497" w="41707">
                  <a:moveTo>
                    <a:pt x="3415" y="0"/>
                  </a:moveTo>
                  <a:cubicBezTo>
                    <a:pt x="3118" y="0"/>
                    <a:pt x="2838" y="377"/>
                    <a:pt x="3098" y="673"/>
                  </a:cubicBezTo>
                  <a:cubicBezTo>
                    <a:pt x="5968" y="4043"/>
                    <a:pt x="8825" y="7424"/>
                    <a:pt x="11694" y="10794"/>
                  </a:cubicBezTo>
                  <a:cubicBezTo>
                    <a:pt x="7944" y="9591"/>
                    <a:pt x="4265" y="8186"/>
                    <a:pt x="669" y="6567"/>
                  </a:cubicBezTo>
                  <a:cubicBezTo>
                    <a:pt x="612" y="6541"/>
                    <a:pt x="557" y="6529"/>
                    <a:pt x="507" y="6529"/>
                  </a:cubicBezTo>
                  <a:cubicBezTo>
                    <a:pt x="143" y="6529"/>
                    <a:pt x="1" y="7141"/>
                    <a:pt x="419" y="7329"/>
                  </a:cubicBezTo>
                  <a:cubicBezTo>
                    <a:pt x="4158" y="9020"/>
                    <a:pt x="12564" y="12008"/>
                    <a:pt x="12730" y="12008"/>
                  </a:cubicBezTo>
                  <a:cubicBezTo>
                    <a:pt x="15826" y="15651"/>
                    <a:pt x="18922" y="19283"/>
                    <a:pt x="22029" y="22914"/>
                  </a:cubicBezTo>
                  <a:cubicBezTo>
                    <a:pt x="22303" y="23224"/>
                    <a:pt x="22577" y="23533"/>
                    <a:pt x="22851" y="23855"/>
                  </a:cubicBezTo>
                  <a:cubicBezTo>
                    <a:pt x="22003" y="23918"/>
                    <a:pt x="21159" y="23950"/>
                    <a:pt x="20319" y="23950"/>
                  </a:cubicBezTo>
                  <a:cubicBezTo>
                    <a:pt x="16565" y="23950"/>
                    <a:pt x="12884" y="23317"/>
                    <a:pt x="9313" y="22033"/>
                  </a:cubicBezTo>
                  <a:cubicBezTo>
                    <a:pt x="9266" y="22017"/>
                    <a:pt x="9220" y="22010"/>
                    <a:pt x="9178" y="22010"/>
                  </a:cubicBezTo>
                  <a:cubicBezTo>
                    <a:pt x="8783" y="22010"/>
                    <a:pt x="8623" y="22646"/>
                    <a:pt x="9063" y="22807"/>
                  </a:cubicBezTo>
                  <a:cubicBezTo>
                    <a:pt x="12688" y="24102"/>
                    <a:pt x="16421" y="24755"/>
                    <a:pt x="20225" y="24755"/>
                  </a:cubicBezTo>
                  <a:cubicBezTo>
                    <a:pt x="21144" y="24755"/>
                    <a:pt x="22067" y="24717"/>
                    <a:pt x="22993" y="24641"/>
                  </a:cubicBezTo>
                  <a:cubicBezTo>
                    <a:pt x="23160" y="24629"/>
                    <a:pt x="23267" y="24534"/>
                    <a:pt x="23339" y="24414"/>
                  </a:cubicBezTo>
                  <a:cubicBezTo>
                    <a:pt x="27149" y="28820"/>
                    <a:pt x="31090" y="33106"/>
                    <a:pt x="35424" y="36964"/>
                  </a:cubicBezTo>
                  <a:cubicBezTo>
                    <a:pt x="34186" y="37165"/>
                    <a:pt x="32949" y="37265"/>
                    <a:pt x="31719" y="37265"/>
                  </a:cubicBezTo>
                  <a:cubicBezTo>
                    <a:pt x="28655" y="37265"/>
                    <a:pt x="25636" y="36641"/>
                    <a:pt x="22755" y="35392"/>
                  </a:cubicBezTo>
                  <a:cubicBezTo>
                    <a:pt x="22701" y="35369"/>
                    <a:pt x="22650" y="35359"/>
                    <a:pt x="22602" y="35359"/>
                  </a:cubicBezTo>
                  <a:cubicBezTo>
                    <a:pt x="22232" y="35359"/>
                    <a:pt x="22083" y="35987"/>
                    <a:pt x="22505" y="36166"/>
                  </a:cubicBezTo>
                  <a:cubicBezTo>
                    <a:pt x="25470" y="37439"/>
                    <a:pt x="28583" y="38077"/>
                    <a:pt x="31737" y="38077"/>
                  </a:cubicBezTo>
                  <a:cubicBezTo>
                    <a:pt x="33155" y="38077"/>
                    <a:pt x="34582" y="37948"/>
                    <a:pt x="36007" y="37690"/>
                  </a:cubicBezTo>
                  <a:cubicBezTo>
                    <a:pt x="36078" y="37678"/>
                    <a:pt x="36126" y="37654"/>
                    <a:pt x="36174" y="37630"/>
                  </a:cubicBezTo>
                  <a:cubicBezTo>
                    <a:pt x="37698" y="38952"/>
                    <a:pt x="39269" y="40226"/>
                    <a:pt x="40912" y="41417"/>
                  </a:cubicBezTo>
                  <a:cubicBezTo>
                    <a:pt x="40988" y="41473"/>
                    <a:pt x="41064" y="41497"/>
                    <a:pt x="41137" y="41497"/>
                  </a:cubicBezTo>
                  <a:cubicBezTo>
                    <a:pt x="41464" y="41497"/>
                    <a:pt x="41706" y="41003"/>
                    <a:pt x="41365" y="40750"/>
                  </a:cubicBezTo>
                  <a:cubicBezTo>
                    <a:pt x="37745" y="38107"/>
                    <a:pt x="34447" y="35130"/>
                    <a:pt x="31328" y="31951"/>
                  </a:cubicBezTo>
                  <a:cubicBezTo>
                    <a:pt x="31423" y="31951"/>
                    <a:pt x="31530" y="31892"/>
                    <a:pt x="31590" y="31773"/>
                  </a:cubicBezTo>
                  <a:cubicBezTo>
                    <a:pt x="33745" y="27724"/>
                    <a:pt x="34150" y="23129"/>
                    <a:pt x="32638" y="18795"/>
                  </a:cubicBezTo>
                  <a:cubicBezTo>
                    <a:pt x="32568" y="18591"/>
                    <a:pt x="32389" y="18501"/>
                    <a:pt x="32216" y="18501"/>
                  </a:cubicBezTo>
                  <a:cubicBezTo>
                    <a:pt x="31975" y="18501"/>
                    <a:pt x="31748" y="18677"/>
                    <a:pt x="31852" y="18961"/>
                  </a:cubicBezTo>
                  <a:cubicBezTo>
                    <a:pt x="33280" y="23081"/>
                    <a:pt x="32971" y="27474"/>
                    <a:pt x="30923" y="31320"/>
                  </a:cubicBezTo>
                  <a:cubicBezTo>
                    <a:pt x="30887" y="31380"/>
                    <a:pt x="30875" y="31439"/>
                    <a:pt x="30875" y="31487"/>
                  </a:cubicBezTo>
                  <a:cubicBezTo>
                    <a:pt x="27851" y="28391"/>
                    <a:pt x="24982" y="25117"/>
                    <a:pt x="22172" y="21831"/>
                  </a:cubicBezTo>
                  <a:cubicBezTo>
                    <a:pt x="21005" y="20462"/>
                    <a:pt x="19838" y="19092"/>
                    <a:pt x="18683" y="17735"/>
                  </a:cubicBezTo>
                  <a:cubicBezTo>
                    <a:pt x="18719" y="17687"/>
                    <a:pt x="18743" y="17640"/>
                    <a:pt x="18767" y="17568"/>
                  </a:cubicBezTo>
                  <a:cubicBezTo>
                    <a:pt x="19779" y="13663"/>
                    <a:pt x="20231" y="9698"/>
                    <a:pt x="20088" y="5662"/>
                  </a:cubicBezTo>
                  <a:cubicBezTo>
                    <a:pt x="20076" y="5390"/>
                    <a:pt x="19854" y="5249"/>
                    <a:pt x="19646" y="5249"/>
                  </a:cubicBezTo>
                  <a:cubicBezTo>
                    <a:pt x="19454" y="5249"/>
                    <a:pt x="19273" y="5369"/>
                    <a:pt x="19279" y="5615"/>
                  </a:cubicBezTo>
                  <a:cubicBezTo>
                    <a:pt x="19422" y="9484"/>
                    <a:pt x="19017" y="13270"/>
                    <a:pt x="18064" y="17021"/>
                  </a:cubicBezTo>
                  <a:cubicBezTo>
                    <a:pt x="13278" y="11401"/>
                    <a:pt x="8492" y="5769"/>
                    <a:pt x="3693" y="138"/>
                  </a:cubicBezTo>
                  <a:cubicBezTo>
                    <a:pt x="3611" y="41"/>
                    <a:pt x="3512" y="0"/>
                    <a:pt x="3415" y="0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3" name="Google Shape;73;p17"/>
          <p:cNvGrpSpPr/>
          <p:nvPr/>
        </p:nvGrpSpPr>
        <p:grpSpPr>
          <a:xfrm rot="-1263781">
            <a:off x="7067107" y="3536395"/>
            <a:ext cx="890375" cy="822935"/>
            <a:chOff x="-1855532" y="1600966"/>
            <a:chExt cx="890361" cy="822923"/>
          </a:xfrm>
        </p:grpSpPr>
        <p:sp>
          <p:nvSpPr>
            <p:cNvPr id="74" name="Google Shape;74;p17"/>
            <p:cNvSpPr/>
            <p:nvPr/>
          </p:nvSpPr>
          <p:spPr>
            <a:xfrm>
              <a:off x="-1855532" y="1600966"/>
              <a:ext cx="890361" cy="822923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7"/>
            <p:cNvSpPr/>
            <p:nvPr/>
          </p:nvSpPr>
          <p:spPr>
            <a:xfrm>
              <a:off x="-1801299" y="1673750"/>
              <a:ext cx="648448" cy="672557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7"/>
          <p:cNvSpPr/>
          <p:nvPr/>
        </p:nvSpPr>
        <p:spPr>
          <a:xfrm>
            <a:off x="75" y="2753774"/>
            <a:ext cx="9143830" cy="2389672"/>
          </a:xfrm>
          <a:custGeom>
            <a:rect b="b" l="l" r="r" t="t"/>
            <a:pathLst>
              <a:path extrusionOk="0" h="58104" w="252592">
                <a:moveTo>
                  <a:pt x="23957" y="0"/>
                </a:moveTo>
                <a:cubicBezTo>
                  <a:pt x="15373" y="0"/>
                  <a:pt x="7336" y="1024"/>
                  <a:pt x="0" y="3430"/>
                </a:cubicBezTo>
                <a:lnTo>
                  <a:pt x="0" y="17206"/>
                </a:lnTo>
                <a:lnTo>
                  <a:pt x="0" y="40352"/>
                </a:lnTo>
                <a:lnTo>
                  <a:pt x="0" y="58104"/>
                </a:lnTo>
                <a:lnTo>
                  <a:pt x="148650" y="58104"/>
                </a:lnTo>
                <a:cubicBezTo>
                  <a:pt x="147757" y="57997"/>
                  <a:pt x="146769" y="57818"/>
                  <a:pt x="145721" y="57568"/>
                </a:cubicBezTo>
                <a:lnTo>
                  <a:pt x="145721" y="57568"/>
                </a:lnTo>
                <a:lnTo>
                  <a:pt x="148650" y="58104"/>
                </a:lnTo>
                <a:lnTo>
                  <a:pt x="252592" y="58104"/>
                </a:lnTo>
                <a:lnTo>
                  <a:pt x="252592" y="16777"/>
                </a:lnTo>
                <a:cubicBezTo>
                  <a:pt x="236294" y="29080"/>
                  <a:pt x="217132" y="33582"/>
                  <a:pt x="196520" y="33582"/>
                </a:cubicBezTo>
                <a:cubicBezTo>
                  <a:pt x="140227" y="33582"/>
                  <a:pt x="73113" y="0"/>
                  <a:pt x="2395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717525" y="552990"/>
            <a:ext cx="7709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oogle Shape;83;p19"/>
          <p:cNvGrpSpPr/>
          <p:nvPr/>
        </p:nvGrpSpPr>
        <p:grpSpPr>
          <a:xfrm>
            <a:off x="1663491" y="213118"/>
            <a:ext cx="5817010" cy="4856568"/>
            <a:chOff x="341100" y="783750"/>
            <a:chExt cx="6212100" cy="5186425"/>
          </a:xfrm>
        </p:grpSpPr>
        <p:sp>
          <p:nvSpPr>
            <p:cNvPr id="84" name="Google Shape;84;p19"/>
            <p:cNvSpPr/>
            <p:nvPr/>
          </p:nvSpPr>
          <p:spPr>
            <a:xfrm>
              <a:off x="341100" y="783750"/>
              <a:ext cx="6212100" cy="4828500"/>
            </a:xfrm>
            <a:custGeom>
              <a:rect b="b" l="l" r="r" t="t"/>
              <a:pathLst>
                <a:path extrusionOk="0" h="193140" w="248484">
                  <a:moveTo>
                    <a:pt x="193048" y="0"/>
                  </a:moveTo>
                  <a:cubicBezTo>
                    <a:pt x="172800" y="0"/>
                    <a:pt x="152013" y="12189"/>
                    <a:pt x="136422" y="15876"/>
                  </a:cubicBezTo>
                  <a:cubicBezTo>
                    <a:pt x="130552" y="17264"/>
                    <a:pt x="124754" y="17623"/>
                    <a:pt x="118977" y="17623"/>
                  </a:cubicBezTo>
                  <a:cubicBezTo>
                    <a:pt x="112798" y="17623"/>
                    <a:pt x="106643" y="17212"/>
                    <a:pt x="100452" y="17212"/>
                  </a:cubicBezTo>
                  <a:cubicBezTo>
                    <a:pt x="88065" y="17212"/>
                    <a:pt x="75531" y="18856"/>
                    <a:pt x="62354" y="28723"/>
                  </a:cubicBezTo>
                  <a:cubicBezTo>
                    <a:pt x="42042" y="43915"/>
                    <a:pt x="42137" y="61369"/>
                    <a:pt x="36196" y="73681"/>
                  </a:cubicBezTo>
                  <a:cubicBezTo>
                    <a:pt x="28611" y="89397"/>
                    <a:pt x="12728" y="100148"/>
                    <a:pt x="5787" y="116722"/>
                  </a:cubicBezTo>
                  <a:cubicBezTo>
                    <a:pt x="1132" y="127830"/>
                    <a:pt x="1" y="141379"/>
                    <a:pt x="4751" y="152654"/>
                  </a:cubicBezTo>
                  <a:cubicBezTo>
                    <a:pt x="13609" y="173705"/>
                    <a:pt x="35553" y="169133"/>
                    <a:pt x="63866" y="182265"/>
                  </a:cubicBezTo>
                  <a:cubicBezTo>
                    <a:pt x="78187" y="188911"/>
                    <a:pt x="85640" y="189269"/>
                    <a:pt x="95118" y="189269"/>
                  </a:cubicBezTo>
                  <a:cubicBezTo>
                    <a:pt x="96264" y="189269"/>
                    <a:pt x="97440" y="189264"/>
                    <a:pt x="98661" y="189264"/>
                  </a:cubicBezTo>
                  <a:cubicBezTo>
                    <a:pt x="106249" y="189264"/>
                    <a:pt x="115586" y="189466"/>
                    <a:pt x="130445" y="192386"/>
                  </a:cubicBezTo>
                  <a:cubicBezTo>
                    <a:pt x="131160" y="192646"/>
                    <a:pt x="135644" y="193140"/>
                    <a:pt x="141946" y="193140"/>
                  </a:cubicBezTo>
                  <a:cubicBezTo>
                    <a:pt x="152657" y="193140"/>
                    <a:pt x="168620" y="191713"/>
                    <a:pt x="180261" y="185289"/>
                  </a:cubicBezTo>
                  <a:cubicBezTo>
                    <a:pt x="214789" y="166216"/>
                    <a:pt x="207122" y="145987"/>
                    <a:pt x="214277" y="126187"/>
                  </a:cubicBezTo>
                  <a:cubicBezTo>
                    <a:pt x="218433" y="114721"/>
                    <a:pt x="227339" y="105994"/>
                    <a:pt x="234077" y="96076"/>
                  </a:cubicBezTo>
                  <a:cubicBezTo>
                    <a:pt x="248484" y="74883"/>
                    <a:pt x="246377" y="48987"/>
                    <a:pt x="234506" y="27913"/>
                  </a:cubicBezTo>
                  <a:cubicBezTo>
                    <a:pt x="222493" y="6573"/>
                    <a:pt x="207916" y="0"/>
                    <a:pt x="193048" y="0"/>
                  </a:cubicBezTo>
                  <a:close/>
                </a:path>
              </a:pathLst>
            </a:custGeom>
            <a:solidFill>
              <a:srgbClr val="A0EB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9"/>
            <p:cNvSpPr/>
            <p:nvPr/>
          </p:nvSpPr>
          <p:spPr>
            <a:xfrm>
              <a:off x="524750" y="855925"/>
              <a:ext cx="5839450" cy="4648425"/>
            </a:xfrm>
            <a:custGeom>
              <a:rect b="b" l="l" r="r" t="t"/>
              <a:pathLst>
                <a:path extrusionOk="0" h="185937" w="233578">
                  <a:moveTo>
                    <a:pt x="121779" y="0"/>
                  </a:moveTo>
                  <a:cubicBezTo>
                    <a:pt x="109175" y="0"/>
                    <a:pt x="96563" y="3745"/>
                    <a:pt x="85785" y="11250"/>
                  </a:cubicBezTo>
                  <a:cubicBezTo>
                    <a:pt x="76082" y="18013"/>
                    <a:pt x="74105" y="21668"/>
                    <a:pt x="58091" y="27753"/>
                  </a:cubicBezTo>
                  <a:cubicBezTo>
                    <a:pt x="39827" y="34694"/>
                    <a:pt x="14943" y="36361"/>
                    <a:pt x="6359" y="57578"/>
                  </a:cubicBezTo>
                  <a:cubicBezTo>
                    <a:pt x="1" y="73294"/>
                    <a:pt x="2644" y="100107"/>
                    <a:pt x="15038" y="121228"/>
                  </a:cubicBezTo>
                  <a:cubicBezTo>
                    <a:pt x="26290" y="140409"/>
                    <a:pt x="41982" y="141814"/>
                    <a:pt x="54067" y="146589"/>
                  </a:cubicBezTo>
                  <a:cubicBezTo>
                    <a:pt x="70891" y="153232"/>
                    <a:pt x="82225" y="165662"/>
                    <a:pt x="99561" y="173735"/>
                  </a:cubicBezTo>
                  <a:cubicBezTo>
                    <a:pt x="114733" y="180786"/>
                    <a:pt x="135375" y="185937"/>
                    <a:pt x="155204" y="185937"/>
                  </a:cubicBezTo>
                  <a:cubicBezTo>
                    <a:pt x="170496" y="185937"/>
                    <a:pt x="185305" y="182874"/>
                    <a:pt x="196752" y="175259"/>
                  </a:cubicBezTo>
                  <a:cubicBezTo>
                    <a:pt x="233578" y="150780"/>
                    <a:pt x="213194" y="117061"/>
                    <a:pt x="201347" y="87891"/>
                  </a:cubicBezTo>
                  <a:cubicBezTo>
                    <a:pt x="186560" y="51517"/>
                    <a:pt x="181512" y="36944"/>
                    <a:pt x="171296" y="24014"/>
                  </a:cubicBezTo>
                  <a:cubicBezTo>
                    <a:pt x="158656" y="8021"/>
                    <a:pt x="140226" y="0"/>
                    <a:pt x="121779" y="0"/>
                  </a:cubicBezTo>
                  <a:close/>
                </a:path>
              </a:pathLst>
            </a:custGeom>
            <a:solidFill>
              <a:srgbClr val="FFFFFF">
                <a:alpha val="44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9"/>
            <p:cNvSpPr/>
            <p:nvPr/>
          </p:nvSpPr>
          <p:spPr>
            <a:xfrm>
              <a:off x="2342372" y="4406727"/>
              <a:ext cx="954900" cy="1456225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rgbClr val="5AD1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9"/>
            <p:cNvSpPr/>
            <p:nvPr/>
          </p:nvSpPr>
          <p:spPr>
            <a:xfrm>
              <a:off x="2410222" y="4669852"/>
              <a:ext cx="727175" cy="1249700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9"/>
            <p:cNvSpPr/>
            <p:nvPr/>
          </p:nvSpPr>
          <p:spPr>
            <a:xfrm>
              <a:off x="1167700" y="4550275"/>
              <a:ext cx="1247500" cy="1225725"/>
            </a:xfrm>
            <a:custGeom>
              <a:rect b="b" l="l" r="r" t="t"/>
              <a:pathLst>
                <a:path extrusionOk="0" h="49029" w="49900">
                  <a:moveTo>
                    <a:pt x="1057" y="0"/>
                  </a:moveTo>
                  <a:cubicBezTo>
                    <a:pt x="781" y="0"/>
                    <a:pt x="673" y="296"/>
                    <a:pt x="750" y="529"/>
                  </a:cubicBezTo>
                  <a:cubicBezTo>
                    <a:pt x="560" y="529"/>
                    <a:pt x="369" y="648"/>
                    <a:pt x="357" y="886"/>
                  </a:cubicBezTo>
                  <a:cubicBezTo>
                    <a:pt x="0" y="7708"/>
                    <a:pt x="1596" y="14340"/>
                    <a:pt x="3798" y="20746"/>
                  </a:cubicBezTo>
                  <a:cubicBezTo>
                    <a:pt x="5870" y="26770"/>
                    <a:pt x="8204" y="32854"/>
                    <a:pt x="12788" y="37450"/>
                  </a:cubicBezTo>
                  <a:cubicBezTo>
                    <a:pt x="17157" y="41820"/>
                    <a:pt x="22789" y="44689"/>
                    <a:pt x="28575" y="46678"/>
                  </a:cubicBezTo>
                  <a:cubicBezTo>
                    <a:pt x="32108" y="47894"/>
                    <a:pt x="35925" y="49028"/>
                    <a:pt x="39693" y="49028"/>
                  </a:cubicBezTo>
                  <a:cubicBezTo>
                    <a:pt x="41639" y="49028"/>
                    <a:pt x="43573" y="48726"/>
                    <a:pt x="45446" y="47975"/>
                  </a:cubicBezTo>
                  <a:cubicBezTo>
                    <a:pt x="45589" y="47916"/>
                    <a:pt x="45649" y="47821"/>
                    <a:pt x="45661" y="47725"/>
                  </a:cubicBezTo>
                  <a:cubicBezTo>
                    <a:pt x="45745" y="47795"/>
                    <a:pt x="45857" y="47836"/>
                    <a:pt x="45967" y="47836"/>
                  </a:cubicBezTo>
                  <a:cubicBezTo>
                    <a:pt x="46118" y="47836"/>
                    <a:pt x="46265" y="47757"/>
                    <a:pt x="46327" y="47571"/>
                  </a:cubicBezTo>
                  <a:cubicBezTo>
                    <a:pt x="49899" y="36581"/>
                    <a:pt x="43565" y="23937"/>
                    <a:pt x="36052" y="16126"/>
                  </a:cubicBezTo>
                  <a:cubicBezTo>
                    <a:pt x="26873" y="6589"/>
                    <a:pt x="14014" y="1791"/>
                    <a:pt x="1119" y="5"/>
                  </a:cubicBezTo>
                  <a:cubicBezTo>
                    <a:pt x="1098" y="2"/>
                    <a:pt x="1077" y="0"/>
                    <a:pt x="1057" y="0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9"/>
            <p:cNvSpPr/>
            <p:nvPr/>
          </p:nvSpPr>
          <p:spPr>
            <a:xfrm>
              <a:off x="1338200" y="4738950"/>
              <a:ext cx="1042675" cy="1037425"/>
            </a:xfrm>
            <a:custGeom>
              <a:rect b="b" l="l" r="r" t="t"/>
              <a:pathLst>
                <a:path extrusionOk="0" h="41497" w="41707">
                  <a:moveTo>
                    <a:pt x="3415" y="0"/>
                  </a:moveTo>
                  <a:cubicBezTo>
                    <a:pt x="3118" y="0"/>
                    <a:pt x="2838" y="377"/>
                    <a:pt x="3098" y="673"/>
                  </a:cubicBezTo>
                  <a:cubicBezTo>
                    <a:pt x="5968" y="4043"/>
                    <a:pt x="8825" y="7424"/>
                    <a:pt x="11694" y="10794"/>
                  </a:cubicBezTo>
                  <a:cubicBezTo>
                    <a:pt x="7944" y="9591"/>
                    <a:pt x="4265" y="8186"/>
                    <a:pt x="669" y="6567"/>
                  </a:cubicBezTo>
                  <a:cubicBezTo>
                    <a:pt x="612" y="6541"/>
                    <a:pt x="557" y="6529"/>
                    <a:pt x="507" y="6529"/>
                  </a:cubicBezTo>
                  <a:cubicBezTo>
                    <a:pt x="143" y="6529"/>
                    <a:pt x="1" y="7141"/>
                    <a:pt x="419" y="7329"/>
                  </a:cubicBezTo>
                  <a:cubicBezTo>
                    <a:pt x="4158" y="9020"/>
                    <a:pt x="12564" y="12008"/>
                    <a:pt x="12730" y="12008"/>
                  </a:cubicBezTo>
                  <a:cubicBezTo>
                    <a:pt x="15826" y="15651"/>
                    <a:pt x="18922" y="19283"/>
                    <a:pt x="22029" y="22914"/>
                  </a:cubicBezTo>
                  <a:cubicBezTo>
                    <a:pt x="22303" y="23224"/>
                    <a:pt x="22577" y="23533"/>
                    <a:pt x="22851" y="23855"/>
                  </a:cubicBezTo>
                  <a:cubicBezTo>
                    <a:pt x="22003" y="23918"/>
                    <a:pt x="21159" y="23950"/>
                    <a:pt x="20319" y="23950"/>
                  </a:cubicBezTo>
                  <a:cubicBezTo>
                    <a:pt x="16565" y="23950"/>
                    <a:pt x="12884" y="23317"/>
                    <a:pt x="9313" y="22033"/>
                  </a:cubicBezTo>
                  <a:cubicBezTo>
                    <a:pt x="9266" y="22017"/>
                    <a:pt x="9220" y="22010"/>
                    <a:pt x="9178" y="22010"/>
                  </a:cubicBezTo>
                  <a:cubicBezTo>
                    <a:pt x="8783" y="22010"/>
                    <a:pt x="8623" y="22646"/>
                    <a:pt x="9063" y="22807"/>
                  </a:cubicBezTo>
                  <a:cubicBezTo>
                    <a:pt x="12688" y="24102"/>
                    <a:pt x="16421" y="24755"/>
                    <a:pt x="20225" y="24755"/>
                  </a:cubicBezTo>
                  <a:cubicBezTo>
                    <a:pt x="21144" y="24755"/>
                    <a:pt x="22067" y="24717"/>
                    <a:pt x="22993" y="24641"/>
                  </a:cubicBezTo>
                  <a:cubicBezTo>
                    <a:pt x="23160" y="24629"/>
                    <a:pt x="23267" y="24534"/>
                    <a:pt x="23339" y="24414"/>
                  </a:cubicBezTo>
                  <a:cubicBezTo>
                    <a:pt x="27149" y="28820"/>
                    <a:pt x="31090" y="33106"/>
                    <a:pt x="35424" y="36964"/>
                  </a:cubicBezTo>
                  <a:cubicBezTo>
                    <a:pt x="34186" y="37165"/>
                    <a:pt x="32949" y="37265"/>
                    <a:pt x="31719" y="37265"/>
                  </a:cubicBezTo>
                  <a:cubicBezTo>
                    <a:pt x="28655" y="37265"/>
                    <a:pt x="25636" y="36641"/>
                    <a:pt x="22755" y="35392"/>
                  </a:cubicBezTo>
                  <a:cubicBezTo>
                    <a:pt x="22701" y="35369"/>
                    <a:pt x="22650" y="35359"/>
                    <a:pt x="22602" y="35359"/>
                  </a:cubicBezTo>
                  <a:cubicBezTo>
                    <a:pt x="22232" y="35359"/>
                    <a:pt x="22083" y="35987"/>
                    <a:pt x="22505" y="36166"/>
                  </a:cubicBezTo>
                  <a:cubicBezTo>
                    <a:pt x="25470" y="37439"/>
                    <a:pt x="28583" y="38077"/>
                    <a:pt x="31737" y="38077"/>
                  </a:cubicBezTo>
                  <a:cubicBezTo>
                    <a:pt x="33155" y="38077"/>
                    <a:pt x="34582" y="37948"/>
                    <a:pt x="36007" y="37690"/>
                  </a:cubicBezTo>
                  <a:cubicBezTo>
                    <a:pt x="36078" y="37678"/>
                    <a:pt x="36126" y="37654"/>
                    <a:pt x="36174" y="37630"/>
                  </a:cubicBezTo>
                  <a:cubicBezTo>
                    <a:pt x="37698" y="38952"/>
                    <a:pt x="39269" y="40226"/>
                    <a:pt x="40912" y="41417"/>
                  </a:cubicBezTo>
                  <a:cubicBezTo>
                    <a:pt x="40988" y="41473"/>
                    <a:pt x="41064" y="41497"/>
                    <a:pt x="41137" y="41497"/>
                  </a:cubicBezTo>
                  <a:cubicBezTo>
                    <a:pt x="41464" y="41497"/>
                    <a:pt x="41706" y="41003"/>
                    <a:pt x="41365" y="40750"/>
                  </a:cubicBezTo>
                  <a:cubicBezTo>
                    <a:pt x="37745" y="38107"/>
                    <a:pt x="34447" y="35130"/>
                    <a:pt x="31328" y="31951"/>
                  </a:cubicBezTo>
                  <a:cubicBezTo>
                    <a:pt x="31423" y="31951"/>
                    <a:pt x="31530" y="31892"/>
                    <a:pt x="31590" y="31773"/>
                  </a:cubicBezTo>
                  <a:cubicBezTo>
                    <a:pt x="33745" y="27724"/>
                    <a:pt x="34150" y="23129"/>
                    <a:pt x="32638" y="18795"/>
                  </a:cubicBezTo>
                  <a:cubicBezTo>
                    <a:pt x="32568" y="18591"/>
                    <a:pt x="32389" y="18501"/>
                    <a:pt x="32216" y="18501"/>
                  </a:cubicBezTo>
                  <a:cubicBezTo>
                    <a:pt x="31975" y="18501"/>
                    <a:pt x="31748" y="18677"/>
                    <a:pt x="31852" y="18961"/>
                  </a:cubicBezTo>
                  <a:cubicBezTo>
                    <a:pt x="33280" y="23081"/>
                    <a:pt x="32971" y="27474"/>
                    <a:pt x="30923" y="31320"/>
                  </a:cubicBezTo>
                  <a:cubicBezTo>
                    <a:pt x="30887" y="31380"/>
                    <a:pt x="30875" y="31439"/>
                    <a:pt x="30875" y="31487"/>
                  </a:cubicBezTo>
                  <a:cubicBezTo>
                    <a:pt x="27851" y="28391"/>
                    <a:pt x="24982" y="25117"/>
                    <a:pt x="22172" y="21831"/>
                  </a:cubicBezTo>
                  <a:cubicBezTo>
                    <a:pt x="21005" y="20462"/>
                    <a:pt x="19838" y="19092"/>
                    <a:pt x="18683" y="17735"/>
                  </a:cubicBezTo>
                  <a:cubicBezTo>
                    <a:pt x="18719" y="17687"/>
                    <a:pt x="18743" y="17640"/>
                    <a:pt x="18767" y="17568"/>
                  </a:cubicBezTo>
                  <a:cubicBezTo>
                    <a:pt x="19779" y="13663"/>
                    <a:pt x="20231" y="9698"/>
                    <a:pt x="20088" y="5662"/>
                  </a:cubicBezTo>
                  <a:cubicBezTo>
                    <a:pt x="20076" y="5390"/>
                    <a:pt x="19854" y="5249"/>
                    <a:pt x="19646" y="5249"/>
                  </a:cubicBezTo>
                  <a:cubicBezTo>
                    <a:pt x="19454" y="5249"/>
                    <a:pt x="19273" y="5369"/>
                    <a:pt x="19279" y="5615"/>
                  </a:cubicBezTo>
                  <a:cubicBezTo>
                    <a:pt x="19422" y="9484"/>
                    <a:pt x="19017" y="13270"/>
                    <a:pt x="18064" y="17021"/>
                  </a:cubicBezTo>
                  <a:cubicBezTo>
                    <a:pt x="13278" y="11401"/>
                    <a:pt x="8492" y="5769"/>
                    <a:pt x="3693" y="138"/>
                  </a:cubicBezTo>
                  <a:cubicBezTo>
                    <a:pt x="3611" y="41"/>
                    <a:pt x="3512" y="0"/>
                    <a:pt x="3415" y="0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9"/>
            <p:cNvSpPr/>
            <p:nvPr/>
          </p:nvSpPr>
          <p:spPr>
            <a:xfrm>
              <a:off x="4343975" y="4619350"/>
              <a:ext cx="1461525" cy="1350825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19"/>
            <p:cNvSpPr/>
            <p:nvPr/>
          </p:nvSpPr>
          <p:spPr>
            <a:xfrm>
              <a:off x="4433000" y="4738825"/>
              <a:ext cx="1064425" cy="1104000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2" name="Google Shape;92;p19"/>
          <p:cNvSpPr txBox="1"/>
          <p:nvPr>
            <p:ph type="title"/>
          </p:nvPr>
        </p:nvSpPr>
        <p:spPr>
          <a:xfrm>
            <a:off x="2672700" y="1304100"/>
            <a:ext cx="3798900" cy="72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93" name="Google Shape;93;p19"/>
          <p:cNvSpPr txBox="1"/>
          <p:nvPr>
            <p:ph idx="1" type="subTitle"/>
          </p:nvPr>
        </p:nvSpPr>
        <p:spPr>
          <a:xfrm>
            <a:off x="2785275" y="2083550"/>
            <a:ext cx="3573600" cy="14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53B5C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053B5C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053B5C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053B5C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053B5C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053B5C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053B5C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053B5C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400">
                <a:solidFill>
                  <a:srgbClr val="053B5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2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3773925" y="507470"/>
            <a:ext cx="4666800" cy="14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 txBox="1"/>
          <p:nvPr>
            <p:ph idx="1" type="subTitle"/>
          </p:nvPr>
        </p:nvSpPr>
        <p:spPr>
          <a:xfrm>
            <a:off x="725694" y="2952300"/>
            <a:ext cx="2861400" cy="1132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98" name="Google Shape;98;p21"/>
          <p:cNvSpPr txBox="1"/>
          <p:nvPr>
            <p:ph type="title"/>
          </p:nvPr>
        </p:nvSpPr>
        <p:spPr>
          <a:xfrm>
            <a:off x="694981" y="1715725"/>
            <a:ext cx="1952700" cy="693600"/>
          </a:xfrm>
          <a:prstGeom prst="rect">
            <a:avLst/>
          </a:prstGeom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03" name="Google Shape;103;p23"/>
          <p:cNvGrpSpPr/>
          <p:nvPr/>
        </p:nvGrpSpPr>
        <p:grpSpPr>
          <a:xfrm rot="9401449">
            <a:off x="754395" y="69566"/>
            <a:ext cx="1522160" cy="1254196"/>
            <a:chOff x="698956" y="6526827"/>
            <a:chExt cx="1522132" cy="1254173"/>
          </a:xfrm>
        </p:grpSpPr>
        <p:grpSp>
          <p:nvGrpSpPr>
            <p:cNvPr id="104" name="Google Shape;104;p23"/>
            <p:cNvGrpSpPr/>
            <p:nvPr/>
          </p:nvGrpSpPr>
          <p:grpSpPr>
            <a:xfrm>
              <a:off x="970014" y="6599642"/>
              <a:ext cx="1251074" cy="1089966"/>
              <a:chOff x="2227541" y="6011760"/>
              <a:chExt cx="2864180" cy="2495343"/>
            </a:xfrm>
          </p:grpSpPr>
          <p:sp>
            <p:nvSpPr>
              <p:cNvPr id="105" name="Google Shape;105;p23"/>
              <p:cNvSpPr/>
              <p:nvPr/>
            </p:nvSpPr>
            <p:spPr>
              <a:xfrm rot="-1131582">
                <a:off x="2772277" y="6293752"/>
                <a:ext cx="2064072" cy="1922827"/>
              </a:xfrm>
              <a:custGeom>
                <a:rect b="b" l="l" r="r" t="t"/>
                <a:pathLst>
                  <a:path extrusionOk="0" h="77719" w="83428">
                    <a:moveTo>
                      <a:pt x="43744" y="1"/>
                    </a:moveTo>
                    <a:cubicBezTo>
                      <a:pt x="43607" y="1"/>
                      <a:pt x="43469" y="5"/>
                      <a:pt x="43328" y="15"/>
                    </a:cubicBezTo>
                    <a:cubicBezTo>
                      <a:pt x="39256" y="277"/>
                      <a:pt x="37779" y="4360"/>
                      <a:pt x="36839" y="7718"/>
                    </a:cubicBezTo>
                    <a:cubicBezTo>
                      <a:pt x="35589" y="12203"/>
                      <a:pt x="34968" y="18558"/>
                      <a:pt x="31040" y="18558"/>
                    </a:cubicBezTo>
                    <a:cubicBezTo>
                      <a:pt x="29952" y="18558"/>
                      <a:pt x="28611" y="18070"/>
                      <a:pt x="26933" y="16921"/>
                    </a:cubicBezTo>
                    <a:cubicBezTo>
                      <a:pt x="25614" y="16019"/>
                      <a:pt x="23908" y="14589"/>
                      <a:pt x="22178" y="14589"/>
                    </a:cubicBezTo>
                    <a:cubicBezTo>
                      <a:pt x="21830" y="14589"/>
                      <a:pt x="21481" y="14647"/>
                      <a:pt x="21134" y="14778"/>
                    </a:cubicBezTo>
                    <a:cubicBezTo>
                      <a:pt x="15276" y="16993"/>
                      <a:pt x="19075" y="24530"/>
                      <a:pt x="19753" y="28387"/>
                    </a:cubicBezTo>
                    <a:cubicBezTo>
                      <a:pt x="20166" y="30701"/>
                      <a:pt x="20096" y="34763"/>
                      <a:pt x="17456" y="34763"/>
                    </a:cubicBezTo>
                    <a:cubicBezTo>
                      <a:pt x="17054" y="34763"/>
                      <a:pt x="16592" y="34669"/>
                      <a:pt x="16062" y="34459"/>
                    </a:cubicBezTo>
                    <a:cubicBezTo>
                      <a:pt x="11365" y="32594"/>
                      <a:pt x="10296" y="26273"/>
                      <a:pt x="4770" y="26273"/>
                    </a:cubicBezTo>
                    <a:cubicBezTo>
                      <a:pt x="4512" y="26273"/>
                      <a:pt x="4244" y="26287"/>
                      <a:pt x="3966" y="26315"/>
                    </a:cubicBezTo>
                    <a:cubicBezTo>
                      <a:pt x="715" y="26649"/>
                      <a:pt x="1" y="29554"/>
                      <a:pt x="489" y="32328"/>
                    </a:cubicBezTo>
                    <a:cubicBezTo>
                      <a:pt x="1251" y="36555"/>
                      <a:pt x="3644" y="40222"/>
                      <a:pt x="5085" y="44211"/>
                    </a:cubicBezTo>
                    <a:cubicBezTo>
                      <a:pt x="6597" y="48390"/>
                      <a:pt x="7061" y="52997"/>
                      <a:pt x="6549" y="57403"/>
                    </a:cubicBezTo>
                    <a:cubicBezTo>
                      <a:pt x="6275" y="59784"/>
                      <a:pt x="4037" y="62999"/>
                      <a:pt x="4632" y="65380"/>
                    </a:cubicBezTo>
                    <a:cubicBezTo>
                      <a:pt x="5513" y="68856"/>
                      <a:pt x="12336" y="68321"/>
                      <a:pt x="15050" y="68797"/>
                    </a:cubicBezTo>
                    <a:cubicBezTo>
                      <a:pt x="18884" y="69476"/>
                      <a:pt x="22766" y="70095"/>
                      <a:pt x="26468" y="71345"/>
                    </a:cubicBezTo>
                    <a:cubicBezTo>
                      <a:pt x="30939" y="72847"/>
                      <a:pt x="38196" y="77718"/>
                      <a:pt x="44090" y="77718"/>
                    </a:cubicBezTo>
                    <a:cubicBezTo>
                      <a:pt x="46186" y="77718"/>
                      <a:pt x="48109" y="77102"/>
                      <a:pt x="49674" y="75500"/>
                    </a:cubicBezTo>
                    <a:cubicBezTo>
                      <a:pt x="51602" y="73524"/>
                      <a:pt x="50626" y="70488"/>
                      <a:pt x="49185" y="68559"/>
                    </a:cubicBezTo>
                    <a:cubicBezTo>
                      <a:pt x="47364" y="66130"/>
                      <a:pt x="44090" y="64594"/>
                      <a:pt x="42661" y="61856"/>
                    </a:cubicBezTo>
                    <a:cubicBezTo>
                      <a:pt x="41468" y="59570"/>
                      <a:pt x="43103" y="58980"/>
                      <a:pt x="45242" y="58980"/>
                    </a:cubicBezTo>
                    <a:cubicBezTo>
                      <a:pt x="47158" y="58980"/>
                      <a:pt x="49479" y="59453"/>
                      <a:pt x="50531" y="59605"/>
                    </a:cubicBezTo>
                    <a:cubicBezTo>
                      <a:pt x="52312" y="59861"/>
                      <a:pt x="54410" y="60234"/>
                      <a:pt x="56446" y="60234"/>
                    </a:cubicBezTo>
                    <a:cubicBezTo>
                      <a:pt x="59050" y="60234"/>
                      <a:pt x="61553" y="59624"/>
                      <a:pt x="63163" y="57379"/>
                    </a:cubicBezTo>
                    <a:cubicBezTo>
                      <a:pt x="66116" y="53271"/>
                      <a:pt x="61497" y="49068"/>
                      <a:pt x="58818" y="46354"/>
                    </a:cubicBezTo>
                    <a:cubicBezTo>
                      <a:pt x="55151" y="42627"/>
                      <a:pt x="56532" y="41246"/>
                      <a:pt x="59306" y="40817"/>
                    </a:cubicBezTo>
                    <a:cubicBezTo>
                      <a:pt x="60111" y="40689"/>
                      <a:pt x="61032" y="40643"/>
                      <a:pt x="61979" y="40643"/>
                    </a:cubicBezTo>
                    <a:cubicBezTo>
                      <a:pt x="63762" y="40643"/>
                      <a:pt x="65636" y="40807"/>
                      <a:pt x="66997" y="40901"/>
                    </a:cubicBezTo>
                    <a:cubicBezTo>
                      <a:pt x="68350" y="40991"/>
                      <a:pt x="70090" y="41137"/>
                      <a:pt x="71903" y="41137"/>
                    </a:cubicBezTo>
                    <a:cubicBezTo>
                      <a:pt x="76075" y="41137"/>
                      <a:pt x="80636" y="40364"/>
                      <a:pt x="81773" y="36364"/>
                    </a:cubicBezTo>
                    <a:cubicBezTo>
                      <a:pt x="83428" y="30578"/>
                      <a:pt x="75260" y="28090"/>
                      <a:pt x="71057" y="27816"/>
                    </a:cubicBezTo>
                    <a:cubicBezTo>
                      <a:pt x="69545" y="27720"/>
                      <a:pt x="66307" y="27518"/>
                      <a:pt x="65557" y="25863"/>
                    </a:cubicBezTo>
                    <a:cubicBezTo>
                      <a:pt x="64425" y="23339"/>
                      <a:pt x="68890" y="21386"/>
                      <a:pt x="70414" y="20291"/>
                    </a:cubicBezTo>
                    <a:cubicBezTo>
                      <a:pt x="73534" y="18029"/>
                      <a:pt x="75927" y="14493"/>
                      <a:pt x="76606" y="10659"/>
                    </a:cubicBezTo>
                    <a:cubicBezTo>
                      <a:pt x="77201" y="7313"/>
                      <a:pt x="75355" y="4337"/>
                      <a:pt x="72319" y="2920"/>
                    </a:cubicBezTo>
                    <a:cubicBezTo>
                      <a:pt x="71216" y="2408"/>
                      <a:pt x="70191" y="2186"/>
                      <a:pt x="69227" y="2186"/>
                    </a:cubicBezTo>
                    <a:cubicBezTo>
                      <a:pt x="63183" y="2186"/>
                      <a:pt x="59515" y="10924"/>
                      <a:pt x="53960" y="12135"/>
                    </a:cubicBezTo>
                    <a:cubicBezTo>
                      <a:pt x="53728" y="12186"/>
                      <a:pt x="53514" y="12210"/>
                      <a:pt x="53317" y="12210"/>
                    </a:cubicBezTo>
                    <a:cubicBezTo>
                      <a:pt x="50797" y="12210"/>
                      <a:pt x="50946" y="8282"/>
                      <a:pt x="50317" y="6206"/>
                    </a:cubicBezTo>
                    <a:cubicBezTo>
                      <a:pt x="49353" y="3076"/>
                      <a:pt x="47297" y="1"/>
                      <a:pt x="43744" y="1"/>
                    </a:cubicBezTo>
                    <a:close/>
                  </a:path>
                </a:pathLst>
              </a:custGeom>
              <a:solidFill>
                <a:srgbClr val="5AD19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06" name="Google Shape;106;p23"/>
              <p:cNvGrpSpPr/>
              <p:nvPr/>
            </p:nvGrpSpPr>
            <p:grpSpPr>
              <a:xfrm>
                <a:off x="2227541" y="6635267"/>
                <a:ext cx="2250382" cy="1871835"/>
                <a:chOff x="2227541" y="6635267"/>
                <a:chExt cx="2250382" cy="1871835"/>
              </a:xfrm>
            </p:grpSpPr>
            <p:sp>
              <p:nvSpPr>
                <p:cNvPr id="107" name="Google Shape;107;p23"/>
                <p:cNvSpPr/>
                <p:nvPr/>
              </p:nvSpPr>
              <p:spPr>
                <a:xfrm rot="-1131582">
                  <a:off x="2389104" y="6911337"/>
                  <a:ext cx="1927256" cy="1319697"/>
                </a:xfrm>
                <a:custGeom>
                  <a:rect b="b" l="l" r="r" t="t"/>
                  <a:pathLst>
                    <a:path extrusionOk="0" h="53341" w="77898">
                      <a:moveTo>
                        <a:pt x="77657" y="0"/>
                      </a:moveTo>
                      <a:cubicBezTo>
                        <a:pt x="77524" y="0"/>
                        <a:pt x="77309" y="98"/>
                        <a:pt x="77038" y="330"/>
                      </a:cubicBezTo>
                      <a:cubicBezTo>
                        <a:pt x="77038" y="330"/>
                        <a:pt x="75681" y="1521"/>
                        <a:pt x="73430" y="3497"/>
                      </a:cubicBezTo>
                      <a:cubicBezTo>
                        <a:pt x="72299" y="4486"/>
                        <a:pt x="70954" y="5664"/>
                        <a:pt x="69430" y="6998"/>
                      </a:cubicBezTo>
                      <a:cubicBezTo>
                        <a:pt x="68668" y="7665"/>
                        <a:pt x="67870" y="8367"/>
                        <a:pt x="67037" y="9093"/>
                      </a:cubicBezTo>
                      <a:cubicBezTo>
                        <a:pt x="66203" y="9820"/>
                        <a:pt x="65334" y="10594"/>
                        <a:pt x="64441" y="11391"/>
                      </a:cubicBezTo>
                      <a:cubicBezTo>
                        <a:pt x="63548" y="12177"/>
                        <a:pt x="62631" y="12999"/>
                        <a:pt x="61691" y="13832"/>
                      </a:cubicBezTo>
                      <a:cubicBezTo>
                        <a:pt x="61453" y="14034"/>
                        <a:pt x="61215" y="14249"/>
                        <a:pt x="60976" y="14463"/>
                      </a:cubicBezTo>
                      <a:cubicBezTo>
                        <a:pt x="60750" y="14677"/>
                        <a:pt x="60512" y="14892"/>
                        <a:pt x="60274" y="15106"/>
                      </a:cubicBezTo>
                      <a:cubicBezTo>
                        <a:pt x="59798" y="15535"/>
                        <a:pt x="59321" y="15975"/>
                        <a:pt x="58845" y="16416"/>
                      </a:cubicBezTo>
                      <a:cubicBezTo>
                        <a:pt x="57881" y="17297"/>
                        <a:pt x="56916" y="18190"/>
                        <a:pt x="55940" y="19083"/>
                      </a:cubicBezTo>
                      <a:lnTo>
                        <a:pt x="55571" y="19416"/>
                      </a:lnTo>
                      <a:lnTo>
                        <a:pt x="55214" y="19773"/>
                      </a:lnTo>
                      <a:cubicBezTo>
                        <a:pt x="54976" y="20011"/>
                        <a:pt x="54738" y="20250"/>
                        <a:pt x="54499" y="20488"/>
                      </a:cubicBezTo>
                      <a:cubicBezTo>
                        <a:pt x="54035" y="20964"/>
                        <a:pt x="53571" y="21440"/>
                        <a:pt x="53106" y="21916"/>
                      </a:cubicBezTo>
                      <a:cubicBezTo>
                        <a:pt x="51261" y="23845"/>
                        <a:pt x="49463" y="25798"/>
                        <a:pt x="47725" y="27691"/>
                      </a:cubicBezTo>
                      <a:cubicBezTo>
                        <a:pt x="45975" y="29572"/>
                        <a:pt x="44284" y="31370"/>
                        <a:pt x="42653" y="33025"/>
                      </a:cubicBezTo>
                      <a:cubicBezTo>
                        <a:pt x="41033" y="34668"/>
                        <a:pt x="39259" y="36406"/>
                        <a:pt x="37342" y="38085"/>
                      </a:cubicBezTo>
                      <a:cubicBezTo>
                        <a:pt x="36378" y="38918"/>
                        <a:pt x="35390" y="39752"/>
                        <a:pt x="34354" y="40538"/>
                      </a:cubicBezTo>
                      <a:cubicBezTo>
                        <a:pt x="33318" y="41335"/>
                        <a:pt x="32247" y="42109"/>
                        <a:pt x="31151" y="42824"/>
                      </a:cubicBezTo>
                      <a:cubicBezTo>
                        <a:pt x="30044" y="43550"/>
                        <a:pt x="28913" y="44205"/>
                        <a:pt x="27746" y="44812"/>
                      </a:cubicBezTo>
                      <a:cubicBezTo>
                        <a:pt x="27460" y="44967"/>
                        <a:pt x="27175" y="45122"/>
                        <a:pt x="26877" y="45253"/>
                      </a:cubicBezTo>
                      <a:cubicBezTo>
                        <a:pt x="26579" y="45395"/>
                        <a:pt x="26293" y="45538"/>
                        <a:pt x="25996" y="45669"/>
                      </a:cubicBezTo>
                      <a:cubicBezTo>
                        <a:pt x="25401" y="45919"/>
                        <a:pt x="24793" y="46146"/>
                        <a:pt x="24186" y="46384"/>
                      </a:cubicBezTo>
                      <a:cubicBezTo>
                        <a:pt x="23888" y="46503"/>
                        <a:pt x="23591" y="46622"/>
                        <a:pt x="23293" y="46741"/>
                      </a:cubicBezTo>
                      <a:cubicBezTo>
                        <a:pt x="23138" y="46800"/>
                        <a:pt x="22995" y="46860"/>
                        <a:pt x="22853" y="46919"/>
                      </a:cubicBezTo>
                      <a:cubicBezTo>
                        <a:pt x="22698" y="46967"/>
                        <a:pt x="22543" y="47027"/>
                        <a:pt x="22400" y="47074"/>
                      </a:cubicBezTo>
                      <a:cubicBezTo>
                        <a:pt x="21793" y="47289"/>
                        <a:pt x="21198" y="47491"/>
                        <a:pt x="20602" y="47693"/>
                      </a:cubicBezTo>
                      <a:cubicBezTo>
                        <a:pt x="20317" y="47801"/>
                        <a:pt x="20019" y="47908"/>
                        <a:pt x="19721" y="48003"/>
                      </a:cubicBezTo>
                      <a:cubicBezTo>
                        <a:pt x="19435" y="48098"/>
                        <a:pt x="19138" y="48182"/>
                        <a:pt x="18852" y="48277"/>
                      </a:cubicBezTo>
                      <a:cubicBezTo>
                        <a:pt x="18257" y="48455"/>
                        <a:pt x="17685" y="48634"/>
                        <a:pt x="17114" y="48813"/>
                      </a:cubicBezTo>
                      <a:cubicBezTo>
                        <a:pt x="12566" y="50170"/>
                        <a:pt x="8470" y="51087"/>
                        <a:pt x="5553" y="51753"/>
                      </a:cubicBezTo>
                      <a:cubicBezTo>
                        <a:pt x="4100" y="52075"/>
                        <a:pt x="2922" y="52337"/>
                        <a:pt x="2112" y="52503"/>
                      </a:cubicBezTo>
                      <a:cubicBezTo>
                        <a:pt x="1314" y="52682"/>
                        <a:pt x="874" y="52777"/>
                        <a:pt x="874" y="52777"/>
                      </a:cubicBezTo>
                      <a:cubicBezTo>
                        <a:pt x="47" y="52974"/>
                        <a:pt x="1" y="53340"/>
                        <a:pt x="641" y="53340"/>
                      </a:cubicBezTo>
                      <a:cubicBezTo>
                        <a:pt x="739" y="53340"/>
                        <a:pt x="852" y="53332"/>
                        <a:pt x="981" y="53313"/>
                      </a:cubicBezTo>
                      <a:cubicBezTo>
                        <a:pt x="981" y="53313"/>
                        <a:pt x="1421" y="53218"/>
                        <a:pt x="2231" y="53063"/>
                      </a:cubicBezTo>
                      <a:cubicBezTo>
                        <a:pt x="3041" y="52896"/>
                        <a:pt x="4219" y="52658"/>
                        <a:pt x="5684" y="52361"/>
                      </a:cubicBezTo>
                      <a:cubicBezTo>
                        <a:pt x="8625" y="51741"/>
                        <a:pt x="12732" y="50884"/>
                        <a:pt x="17340" y="49575"/>
                      </a:cubicBezTo>
                      <a:cubicBezTo>
                        <a:pt x="17911" y="49408"/>
                        <a:pt x="18495" y="49241"/>
                        <a:pt x="19090" y="49063"/>
                      </a:cubicBezTo>
                      <a:cubicBezTo>
                        <a:pt x="19388" y="48979"/>
                        <a:pt x="19686" y="48884"/>
                        <a:pt x="19983" y="48801"/>
                      </a:cubicBezTo>
                      <a:cubicBezTo>
                        <a:pt x="20281" y="48705"/>
                        <a:pt x="20578" y="48598"/>
                        <a:pt x="20876" y="48503"/>
                      </a:cubicBezTo>
                      <a:cubicBezTo>
                        <a:pt x="21471" y="48301"/>
                        <a:pt x="22079" y="48098"/>
                        <a:pt x="22686" y="47896"/>
                      </a:cubicBezTo>
                      <a:cubicBezTo>
                        <a:pt x="22841" y="47848"/>
                        <a:pt x="22995" y="47789"/>
                        <a:pt x="23150" y="47741"/>
                      </a:cubicBezTo>
                      <a:cubicBezTo>
                        <a:pt x="23293" y="47681"/>
                        <a:pt x="23448" y="47622"/>
                        <a:pt x="23603" y="47562"/>
                      </a:cubicBezTo>
                      <a:cubicBezTo>
                        <a:pt x="23900" y="47455"/>
                        <a:pt x="24210" y="47336"/>
                        <a:pt x="24519" y="47217"/>
                      </a:cubicBezTo>
                      <a:cubicBezTo>
                        <a:pt x="25127" y="46979"/>
                        <a:pt x="25746" y="46753"/>
                        <a:pt x="26365" y="46515"/>
                      </a:cubicBezTo>
                      <a:cubicBezTo>
                        <a:pt x="26663" y="46372"/>
                        <a:pt x="26972" y="46229"/>
                        <a:pt x="27270" y="46086"/>
                      </a:cubicBezTo>
                      <a:cubicBezTo>
                        <a:pt x="27579" y="45955"/>
                        <a:pt x="27877" y="45800"/>
                        <a:pt x="28175" y="45646"/>
                      </a:cubicBezTo>
                      <a:cubicBezTo>
                        <a:pt x="29365" y="45038"/>
                        <a:pt x="30544" y="44372"/>
                        <a:pt x="31675" y="43645"/>
                      </a:cubicBezTo>
                      <a:cubicBezTo>
                        <a:pt x="32806" y="42919"/>
                        <a:pt x="33902" y="42145"/>
                        <a:pt x="34961" y="41347"/>
                      </a:cubicBezTo>
                      <a:cubicBezTo>
                        <a:pt x="36021" y="40538"/>
                        <a:pt x="37033" y="39704"/>
                        <a:pt x="38021" y="38859"/>
                      </a:cubicBezTo>
                      <a:cubicBezTo>
                        <a:pt x="39974" y="37168"/>
                        <a:pt x="41772" y="35430"/>
                        <a:pt x="43415" y="33763"/>
                      </a:cubicBezTo>
                      <a:cubicBezTo>
                        <a:pt x="45046" y="32108"/>
                        <a:pt x="46748" y="30286"/>
                        <a:pt x="48475" y="28381"/>
                      </a:cubicBezTo>
                      <a:cubicBezTo>
                        <a:pt x="50213" y="26488"/>
                        <a:pt x="51999" y="24524"/>
                        <a:pt x="53809" y="22595"/>
                      </a:cubicBezTo>
                      <a:cubicBezTo>
                        <a:pt x="54273" y="22107"/>
                        <a:pt x="54726" y="21631"/>
                        <a:pt x="55190" y="21154"/>
                      </a:cubicBezTo>
                      <a:cubicBezTo>
                        <a:pt x="55416" y="20916"/>
                        <a:pt x="55642" y="20678"/>
                        <a:pt x="55881" y="20452"/>
                      </a:cubicBezTo>
                      <a:lnTo>
                        <a:pt x="56226" y="20095"/>
                      </a:lnTo>
                      <a:lnTo>
                        <a:pt x="56583" y="19761"/>
                      </a:lnTo>
                      <a:cubicBezTo>
                        <a:pt x="57547" y="18857"/>
                        <a:pt x="58512" y="17952"/>
                        <a:pt x="59452" y="17071"/>
                      </a:cubicBezTo>
                      <a:cubicBezTo>
                        <a:pt x="59929" y="16618"/>
                        <a:pt x="60393" y="16178"/>
                        <a:pt x="60869" y="15749"/>
                      </a:cubicBezTo>
                      <a:cubicBezTo>
                        <a:pt x="61095" y="15523"/>
                        <a:pt x="61334" y="15308"/>
                        <a:pt x="61560" y="15094"/>
                      </a:cubicBezTo>
                      <a:cubicBezTo>
                        <a:pt x="61798" y="14880"/>
                        <a:pt x="62024" y="14666"/>
                        <a:pt x="62262" y="14451"/>
                      </a:cubicBezTo>
                      <a:cubicBezTo>
                        <a:pt x="63191" y="13606"/>
                        <a:pt x="64096" y="12784"/>
                        <a:pt x="64977" y="11987"/>
                      </a:cubicBezTo>
                      <a:cubicBezTo>
                        <a:pt x="72049" y="5581"/>
                        <a:pt x="77407" y="735"/>
                        <a:pt x="77407" y="735"/>
                      </a:cubicBezTo>
                      <a:cubicBezTo>
                        <a:pt x="77868" y="321"/>
                        <a:pt x="77898" y="0"/>
                        <a:pt x="77657" y="0"/>
                      </a:cubicBezTo>
                      <a:close/>
                    </a:path>
                  </a:pathLst>
                </a:custGeom>
                <a:solidFill>
                  <a:srgbClr val="439D8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8" name="Google Shape;108;p23"/>
                <p:cNvSpPr/>
                <p:nvPr/>
              </p:nvSpPr>
              <p:spPr>
                <a:xfrm rot="-1131582">
                  <a:off x="3441562" y="7628158"/>
                  <a:ext cx="485043" cy="66058"/>
                </a:xfrm>
                <a:custGeom>
                  <a:rect b="b" l="l" r="r" t="t"/>
                  <a:pathLst>
                    <a:path extrusionOk="0" h="2670" w="19605">
                      <a:moveTo>
                        <a:pt x="13901" y="0"/>
                      </a:moveTo>
                      <a:cubicBezTo>
                        <a:pt x="13437" y="0"/>
                        <a:pt x="12960" y="12"/>
                        <a:pt x="12472" y="24"/>
                      </a:cubicBezTo>
                      <a:cubicBezTo>
                        <a:pt x="12234" y="24"/>
                        <a:pt x="11996" y="36"/>
                        <a:pt x="11758" y="36"/>
                      </a:cubicBezTo>
                      <a:cubicBezTo>
                        <a:pt x="11639" y="48"/>
                        <a:pt x="11520" y="48"/>
                        <a:pt x="11401" y="48"/>
                      </a:cubicBezTo>
                      <a:cubicBezTo>
                        <a:pt x="11282" y="60"/>
                        <a:pt x="11163" y="72"/>
                        <a:pt x="11044" y="72"/>
                      </a:cubicBezTo>
                      <a:cubicBezTo>
                        <a:pt x="10579" y="107"/>
                        <a:pt x="10127" y="143"/>
                        <a:pt x="9710" y="179"/>
                      </a:cubicBezTo>
                      <a:cubicBezTo>
                        <a:pt x="9472" y="203"/>
                        <a:pt x="9222" y="226"/>
                        <a:pt x="8972" y="250"/>
                      </a:cubicBezTo>
                      <a:cubicBezTo>
                        <a:pt x="8722" y="286"/>
                        <a:pt x="8460" y="322"/>
                        <a:pt x="8198" y="357"/>
                      </a:cubicBezTo>
                      <a:cubicBezTo>
                        <a:pt x="7674" y="429"/>
                        <a:pt x="7138" y="500"/>
                        <a:pt x="6602" y="584"/>
                      </a:cubicBezTo>
                      <a:cubicBezTo>
                        <a:pt x="6067" y="679"/>
                        <a:pt x="5519" y="786"/>
                        <a:pt x="4995" y="881"/>
                      </a:cubicBezTo>
                      <a:cubicBezTo>
                        <a:pt x="4733" y="941"/>
                        <a:pt x="4471" y="988"/>
                        <a:pt x="4221" y="1036"/>
                      </a:cubicBezTo>
                      <a:cubicBezTo>
                        <a:pt x="3971" y="1096"/>
                        <a:pt x="3733" y="1155"/>
                        <a:pt x="3495" y="1215"/>
                      </a:cubicBezTo>
                      <a:cubicBezTo>
                        <a:pt x="3019" y="1334"/>
                        <a:pt x="2566" y="1441"/>
                        <a:pt x="2161" y="1536"/>
                      </a:cubicBezTo>
                      <a:cubicBezTo>
                        <a:pt x="1769" y="1655"/>
                        <a:pt x="1411" y="1762"/>
                        <a:pt x="1114" y="1846"/>
                      </a:cubicBezTo>
                      <a:cubicBezTo>
                        <a:pt x="530" y="2024"/>
                        <a:pt x="173" y="2131"/>
                        <a:pt x="173" y="2131"/>
                      </a:cubicBezTo>
                      <a:cubicBezTo>
                        <a:pt x="1" y="2200"/>
                        <a:pt x="117" y="2669"/>
                        <a:pt x="307" y="2669"/>
                      </a:cubicBezTo>
                      <a:cubicBezTo>
                        <a:pt x="314" y="2669"/>
                        <a:pt x="321" y="2668"/>
                        <a:pt x="328" y="2667"/>
                      </a:cubicBezTo>
                      <a:cubicBezTo>
                        <a:pt x="328" y="2667"/>
                        <a:pt x="685" y="2584"/>
                        <a:pt x="1280" y="2453"/>
                      </a:cubicBezTo>
                      <a:cubicBezTo>
                        <a:pt x="1578" y="2393"/>
                        <a:pt x="1923" y="2310"/>
                        <a:pt x="2328" y="2227"/>
                      </a:cubicBezTo>
                      <a:cubicBezTo>
                        <a:pt x="2733" y="2155"/>
                        <a:pt x="3173" y="2084"/>
                        <a:pt x="3650" y="2000"/>
                      </a:cubicBezTo>
                      <a:cubicBezTo>
                        <a:pt x="3888" y="1953"/>
                        <a:pt x="4126" y="1917"/>
                        <a:pt x="4376" y="1870"/>
                      </a:cubicBezTo>
                      <a:cubicBezTo>
                        <a:pt x="4626" y="1834"/>
                        <a:pt x="4888" y="1798"/>
                        <a:pt x="5150" y="1762"/>
                      </a:cubicBezTo>
                      <a:cubicBezTo>
                        <a:pt x="5674" y="1691"/>
                        <a:pt x="6210" y="1619"/>
                        <a:pt x="6733" y="1548"/>
                      </a:cubicBezTo>
                      <a:cubicBezTo>
                        <a:pt x="7269" y="1489"/>
                        <a:pt x="7805" y="1429"/>
                        <a:pt x="8317" y="1381"/>
                      </a:cubicBezTo>
                      <a:cubicBezTo>
                        <a:pt x="8579" y="1346"/>
                        <a:pt x="8829" y="1322"/>
                        <a:pt x="9079" y="1298"/>
                      </a:cubicBezTo>
                      <a:cubicBezTo>
                        <a:pt x="9329" y="1274"/>
                        <a:pt x="9567" y="1250"/>
                        <a:pt x="9805" y="1239"/>
                      </a:cubicBezTo>
                      <a:cubicBezTo>
                        <a:pt x="10222" y="1191"/>
                        <a:pt x="10663" y="1155"/>
                        <a:pt x="11127" y="1108"/>
                      </a:cubicBezTo>
                      <a:cubicBezTo>
                        <a:pt x="11234" y="1096"/>
                        <a:pt x="11353" y="1084"/>
                        <a:pt x="11460" y="1072"/>
                      </a:cubicBezTo>
                      <a:cubicBezTo>
                        <a:pt x="11579" y="1072"/>
                        <a:pt x="11698" y="1060"/>
                        <a:pt x="11817" y="1060"/>
                      </a:cubicBezTo>
                      <a:cubicBezTo>
                        <a:pt x="12056" y="1036"/>
                        <a:pt x="12282" y="1024"/>
                        <a:pt x="12520" y="1012"/>
                      </a:cubicBezTo>
                      <a:cubicBezTo>
                        <a:pt x="12996" y="977"/>
                        <a:pt x="13460" y="941"/>
                        <a:pt x="13925" y="917"/>
                      </a:cubicBezTo>
                      <a:cubicBezTo>
                        <a:pt x="14389" y="893"/>
                        <a:pt x="14842" y="881"/>
                        <a:pt x="15258" y="869"/>
                      </a:cubicBezTo>
                      <a:cubicBezTo>
                        <a:pt x="15830" y="838"/>
                        <a:pt x="16354" y="838"/>
                        <a:pt x="16802" y="838"/>
                      </a:cubicBezTo>
                      <a:lnTo>
                        <a:pt x="16802" y="838"/>
                      </a:lnTo>
                      <a:cubicBezTo>
                        <a:pt x="17026" y="838"/>
                        <a:pt x="17231" y="838"/>
                        <a:pt x="17413" y="834"/>
                      </a:cubicBezTo>
                      <a:cubicBezTo>
                        <a:pt x="17866" y="834"/>
                        <a:pt x="18189" y="834"/>
                        <a:pt x="18314" y="827"/>
                      </a:cubicBezTo>
                      <a:lnTo>
                        <a:pt x="18314" y="827"/>
                      </a:lnTo>
                      <a:cubicBezTo>
                        <a:pt x="18323" y="833"/>
                        <a:pt x="18333" y="839"/>
                        <a:pt x="18342" y="846"/>
                      </a:cubicBezTo>
                      <a:cubicBezTo>
                        <a:pt x="18378" y="858"/>
                        <a:pt x="18413" y="869"/>
                        <a:pt x="18449" y="881"/>
                      </a:cubicBezTo>
                      <a:cubicBezTo>
                        <a:pt x="18509" y="905"/>
                        <a:pt x="18556" y="917"/>
                        <a:pt x="18616" y="929"/>
                      </a:cubicBezTo>
                      <a:cubicBezTo>
                        <a:pt x="18711" y="953"/>
                        <a:pt x="18794" y="977"/>
                        <a:pt x="18866" y="988"/>
                      </a:cubicBezTo>
                      <a:cubicBezTo>
                        <a:pt x="19009" y="1012"/>
                        <a:pt x="19104" y="1024"/>
                        <a:pt x="19175" y="1036"/>
                      </a:cubicBezTo>
                      <a:cubicBezTo>
                        <a:pt x="19318" y="1060"/>
                        <a:pt x="19330" y="1060"/>
                        <a:pt x="19330" y="1060"/>
                      </a:cubicBezTo>
                      <a:cubicBezTo>
                        <a:pt x="19533" y="1060"/>
                        <a:pt x="19604" y="607"/>
                        <a:pt x="19414" y="524"/>
                      </a:cubicBezTo>
                      <a:cubicBezTo>
                        <a:pt x="19414" y="524"/>
                        <a:pt x="19402" y="524"/>
                        <a:pt x="19271" y="500"/>
                      </a:cubicBezTo>
                      <a:cubicBezTo>
                        <a:pt x="19199" y="488"/>
                        <a:pt x="19104" y="465"/>
                        <a:pt x="18973" y="441"/>
                      </a:cubicBezTo>
                      <a:cubicBezTo>
                        <a:pt x="18914" y="429"/>
                        <a:pt x="18830" y="417"/>
                        <a:pt x="18759" y="393"/>
                      </a:cubicBezTo>
                      <a:cubicBezTo>
                        <a:pt x="18723" y="381"/>
                        <a:pt x="18675" y="369"/>
                        <a:pt x="18640" y="357"/>
                      </a:cubicBezTo>
                      <a:cubicBezTo>
                        <a:pt x="18616" y="346"/>
                        <a:pt x="18604" y="334"/>
                        <a:pt x="18580" y="334"/>
                      </a:cubicBezTo>
                      <a:cubicBezTo>
                        <a:pt x="18568" y="322"/>
                        <a:pt x="18556" y="322"/>
                        <a:pt x="18544" y="310"/>
                      </a:cubicBezTo>
                      <a:lnTo>
                        <a:pt x="18449" y="274"/>
                      </a:lnTo>
                      <a:lnTo>
                        <a:pt x="18402" y="262"/>
                      </a:lnTo>
                      <a:cubicBezTo>
                        <a:pt x="18354" y="250"/>
                        <a:pt x="18009" y="215"/>
                        <a:pt x="17449" y="167"/>
                      </a:cubicBezTo>
                      <a:cubicBezTo>
                        <a:pt x="16889" y="119"/>
                        <a:pt x="16127" y="36"/>
                        <a:pt x="15258" y="36"/>
                      </a:cubicBezTo>
                      <a:cubicBezTo>
                        <a:pt x="14830" y="24"/>
                        <a:pt x="14377" y="12"/>
                        <a:pt x="13901" y="0"/>
                      </a:cubicBezTo>
                      <a:close/>
                    </a:path>
                  </a:pathLst>
                </a:custGeom>
                <a:solidFill>
                  <a:srgbClr val="439D8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9" name="Google Shape;109;p23"/>
                <p:cNvSpPr/>
                <p:nvPr/>
              </p:nvSpPr>
              <p:spPr>
                <a:xfrm rot="-1131582">
                  <a:off x="3621630" y="6827655"/>
                  <a:ext cx="184071" cy="404239"/>
                </a:xfrm>
                <a:custGeom>
                  <a:rect b="b" l="l" r="r" t="t"/>
                  <a:pathLst>
                    <a:path extrusionOk="0" h="16339" w="7440">
                      <a:moveTo>
                        <a:pt x="7065" y="0"/>
                      </a:moveTo>
                      <a:cubicBezTo>
                        <a:pt x="6996" y="0"/>
                        <a:pt x="6934" y="18"/>
                        <a:pt x="6902" y="61"/>
                      </a:cubicBezTo>
                      <a:cubicBezTo>
                        <a:pt x="6902" y="61"/>
                        <a:pt x="6771" y="370"/>
                        <a:pt x="6569" y="870"/>
                      </a:cubicBezTo>
                      <a:cubicBezTo>
                        <a:pt x="6367" y="1406"/>
                        <a:pt x="6081" y="2097"/>
                        <a:pt x="5759" y="2930"/>
                      </a:cubicBezTo>
                      <a:cubicBezTo>
                        <a:pt x="5140" y="4573"/>
                        <a:pt x="4378" y="6609"/>
                        <a:pt x="3771" y="8205"/>
                      </a:cubicBezTo>
                      <a:cubicBezTo>
                        <a:pt x="3473" y="9002"/>
                        <a:pt x="3128" y="9895"/>
                        <a:pt x="2759" y="10788"/>
                      </a:cubicBezTo>
                      <a:cubicBezTo>
                        <a:pt x="2378" y="11681"/>
                        <a:pt x="1973" y="12562"/>
                        <a:pt x="1580" y="13336"/>
                      </a:cubicBezTo>
                      <a:cubicBezTo>
                        <a:pt x="1378" y="13717"/>
                        <a:pt x="1187" y="14086"/>
                        <a:pt x="1009" y="14408"/>
                      </a:cubicBezTo>
                      <a:cubicBezTo>
                        <a:pt x="830" y="14717"/>
                        <a:pt x="663" y="15003"/>
                        <a:pt x="533" y="15241"/>
                      </a:cubicBezTo>
                      <a:cubicBezTo>
                        <a:pt x="247" y="15706"/>
                        <a:pt x="68" y="15991"/>
                        <a:pt x="68" y="15991"/>
                      </a:cubicBezTo>
                      <a:cubicBezTo>
                        <a:pt x="0" y="16117"/>
                        <a:pt x="265" y="16339"/>
                        <a:pt x="429" y="16339"/>
                      </a:cubicBezTo>
                      <a:cubicBezTo>
                        <a:pt x="466" y="16339"/>
                        <a:pt x="499" y="16327"/>
                        <a:pt x="521" y="16301"/>
                      </a:cubicBezTo>
                      <a:cubicBezTo>
                        <a:pt x="521" y="16301"/>
                        <a:pt x="723" y="16027"/>
                        <a:pt x="1056" y="15587"/>
                      </a:cubicBezTo>
                      <a:cubicBezTo>
                        <a:pt x="1211" y="15360"/>
                        <a:pt x="1402" y="15086"/>
                        <a:pt x="1616" y="14765"/>
                      </a:cubicBezTo>
                      <a:cubicBezTo>
                        <a:pt x="1818" y="14455"/>
                        <a:pt x="2045" y="14098"/>
                        <a:pt x="2283" y="13729"/>
                      </a:cubicBezTo>
                      <a:cubicBezTo>
                        <a:pt x="2735" y="12955"/>
                        <a:pt x="3211" y="12086"/>
                        <a:pt x="3640" y="11193"/>
                      </a:cubicBezTo>
                      <a:cubicBezTo>
                        <a:pt x="4069" y="10288"/>
                        <a:pt x="4462" y="9383"/>
                        <a:pt x="4759" y="8574"/>
                      </a:cubicBezTo>
                      <a:cubicBezTo>
                        <a:pt x="5378" y="6966"/>
                        <a:pt x="6009" y="4871"/>
                        <a:pt x="6521" y="3192"/>
                      </a:cubicBezTo>
                      <a:cubicBezTo>
                        <a:pt x="7033" y="1501"/>
                        <a:pt x="7414" y="227"/>
                        <a:pt x="7414" y="227"/>
                      </a:cubicBezTo>
                      <a:cubicBezTo>
                        <a:pt x="7439" y="102"/>
                        <a:pt x="7229" y="0"/>
                        <a:pt x="7065" y="0"/>
                      </a:cubicBezTo>
                      <a:close/>
                    </a:path>
                  </a:pathLst>
                </a:custGeom>
                <a:solidFill>
                  <a:srgbClr val="439D8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10" name="Google Shape;110;p23"/>
            <p:cNvGrpSpPr/>
            <p:nvPr/>
          </p:nvGrpSpPr>
          <p:grpSpPr>
            <a:xfrm>
              <a:off x="698956" y="6526827"/>
              <a:ext cx="761443" cy="1254173"/>
              <a:chOff x="1668617" y="5683195"/>
              <a:chExt cx="1743230" cy="2871275"/>
            </a:xfrm>
          </p:grpSpPr>
          <p:sp>
            <p:nvSpPr>
              <p:cNvPr id="111" name="Google Shape;111;p23"/>
              <p:cNvSpPr/>
              <p:nvPr/>
            </p:nvSpPr>
            <p:spPr>
              <a:xfrm>
                <a:off x="1668617" y="5683195"/>
                <a:ext cx="1729969" cy="2242458"/>
              </a:xfrm>
              <a:custGeom>
                <a:rect b="b" l="l" r="r" t="t"/>
                <a:pathLst>
                  <a:path extrusionOk="0" h="90641" w="69926">
                    <a:moveTo>
                      <a:pt x="18523" y="0"/>
                    </a:moveTo>
                    <a:cubicBezTo>
                      <a:pt x="16491" y="0"/>
                      <a:pt x="14474" y="212"/>
                      <a:pt x="12514" y="681"/>
                    </a:cubicBezTo>
                    <a:cubicBezTo>
                      <a:pt x="8025" y="1752"/>
                      <a:pt x="3239" y="4252"/>
                      <a:pt x="1334" y="8503"/>
                    </a:cubicBezTo>
                    <a:cubicBezTo>
                      <a:pt x="1274" y="8562"/>
                      <a:pt x="1227" y="8610"/>
                      <a:pt x="1167" y="8670"/>
                    </a:cubicBezTo>
                    <a:cubicBezTo>
                      <a:pt x="762" y="8991"/>
                      <a:pt x="715" y="9455"/>
                      <a:pt x="858" y="9836"/>
                    </a:cubicBezTo>
                    <a:cubicBezTo>
                      <a:pt x="703" y="10384"/>
                      <a:pt x="596" y="10944"/>
                      <a:pt x="536" y="11551"/>
                    </a:cubicBezTo>
                    <a:cubicBezTo>
                      <a:pt x="0" y="16968"/>
                      <a:pt x="3263" y="22302"/>
                      <a:pt x="6311" y="26505"/>
                    </a:cubicBezTo>
                    <a:cubicBezTo>
                      <a:pt x="13490" y="36399"/>
                      <a:pt x="23503" y="43602"/>
                      <a:pt x="32862" y="51258"/>
                    </a:cubicBezTo>
                    <a:cubicBezTo>
                      <a:pt x="42625" y="59271"/>
                      <a:pt x="49923" y="67689"/>
                      <a:pt x="56198" y="78619"/>
                    </a:cubicBezTo>
                    <a:cubicBezTo>
                      <a:pt x="57321" y="80578"/>
                      <a:pt x="62210" y="90640"/>
                      <a:pt x="65877" y="90640"/>
                    </a:cubicBezTo>
                    <a:cubicBezTo>
                      <a:pt x="66176" y="90640"/>
                      <a:pt x="66467" y="90573"/>
                      <a:pt x="66747" y="90430"/>
                    </a:cubicBezTo>
                    <a:cubicBezTo>
                      <a:pt x="69926" y="88810"/>
                      <a:pt x="69759" y="78154"/>
                      <a:pt x="69795" y="74952"/>
                    </a:cubicBezTo>
                    <a:cubicBezTo>
                      <a:pt x="69842" y="69999"/>
                      <a:pt x="69247" y="64998"/>
                      <a:pt x="68342" y="60104"/>
                    </a:cubicBezTo>
                    <a:cubicBezTo>
                      <a:pt x="68080" y="58676"/>
                      <a:pt x="67794" y="57271"/>
                      <a:pt x="67497" y="55866"/>
                    </a:cubicBezTo>
                    <a:cubicBezTo>
                      <a:pt x="65187" y="45305"/>
                      <a:pt x="61413" y="34423"/>
                      <a:pt x="56007" y="25029"/>
                    </a:cubicBezTo>
                    <a:cubicBezTo>
                      <a:pt x="51007" y="16349"/>
                      <a:pt x="43982" y="8039"/>
                      <a:pt x="34683" y="3824"/>
                    </a:cubicBezTo>
                    <a:cubicBezTo>
                      <a:pt x="29749" y="1583"/>
                      <a:pt x="24080" y="0"/>
                      <a:pt x="18523" y="0"/>
                    </a:cubicBezTo>
                    <a:close/>
                  </a:path>
                </a:pathLst>
              </a:custGeom>
              <a:solidFill>
                <a:srgbClr val="75D9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12" name="Google Shape;112;p23"/>
              <p:cNvGrpSpPr/>
              <p:nvPr/>
            </p:nvGrpSpPr>
            <p:grpSpPr>
              <a:xfrm>
                <a:off x="2252110" y="6027996"/>
                <a:ext cx="1159737" cy="2526474"/>
                <a:chOff x="2252110" y="6027996"/>
                <a:chExt cx="1159737" cy="2526474"/>
              </a:xfrm>
            </p:grpSpPr>
            <p:sp>
              <p:nvSpPr>
                <p:cNvPr id="113" name="Google Shape;113;p23"/>
                <p:cNvSpPr/>
                <p:nvPr/>
              </p:nvSpPr>
              <p:spPr>
                <a:xfrm>
                  <a:off x="2252110" y="6027996"/>
                  <a:ext cx="1159737" cy="2526474"/>
                </a:xfrm>
                <a:custGeom>
                  <a:rect b="b" l="l" r="r" t="t"/>
                  <a:pathLst>
                    <a:path extrusionOk="0" h="102121" w="46877">
                      <a:moveTo>
                        <a:pt x="249" y="0"/>
                      </a:moveTo>
                      <a:cubicBezTo>
                        <a:pt x="0" y="0"/>
                        <a:pt x="69" y="331"/>
                        <a:pt x="644" y="817"/>
                      </a:cubicBezTo>
                      <a:cubicBezTo>
                        <a:pt x="644" y="817"/>
                        <a:pt x="1049" y="1162"/>
                        <a:pt x="1799" y="1805"/>
                      </a:cubicBezTo>
                      <a:cubicBezTo>
                        <a:pt x="2180" y="2114"/>
                        <a:pt x="2633" y="2519"/>
                        <a:pt x="3157" y="2984"/>
                      </a:cubicBezTo>
                      <a:cubicBezTo>
                        <a:pt x="3419" y="3222"/>
                        <a:pt x="3704" y="3472"/>
                        <a:pt x="4002" y="3746"/>
                      </a:cubicBezTo>
                      <a:cubicBezTo>
                        <a:pt x="4300" y="4008"/>
                        <a:pt x="4609" y="4305"/>
                        <a:pt x="4943" y="4603"/>
                      </a:cubicBezTo>
                      <a:cubicBezTo>
                        <a:pt x="6264" y="5805"/>
                        <a:pt x="7788" y="7317"/>
                        <a:pt x="9467" y="9032"/>
                      </a:cubicBezTo>
                      <a:cubicBezTo>
                        <a:pt x="11134" y="10770"/>
                        <a:pt x="12932" y="12747"/>
                        <a:pt x="14765" y="14926"/>
                      </a:cubicBezTo>
                      <a:cubicBezTo>
                        <a:pt x="18409" y="19295"/>
                        <a:pt x="22100" y="24522"/>
                        <a:pt x="25231" y="30035"/>
                      </a:cubicBezTo>
                      <a:cubicBezTo>
                        <a:pt x="26791" y="32785"/>
                        <a:pt x="28219" y="35619"/>
                        <a:pt x="29529" y="38381"/>
                      </a:cubicBezTo>
                      <a:cubicBezTo>
                        <a:pt x="29696" y="38726"/>
                        <a:pt x="29862" y="39071"/>
                        <a:pt x="30029" y="39405"/>
                      </a:cubicBezTo>
                      <a:cubicBezTo>
                        <a:pt x="30184" y="39750"/>
                        <a:pt x="30339" y="40095"/>
                        <a:pt x="30505" y="40441"/>
                      </a:cubicBezTo>
                      <a:cubicBezTo>
                        <a:pt x="30815" y="41131"/>
                        <a:pt x="31124" y="41798"/>
                        <a:pt x="31422" y="42477"/>
                      </a:cubicBezTo>
                      <a:cubicBezTo>
                        <a:pt x="31720" y="43143"/>
                        <a:pt x="32006" y="43810"/>
                        <a:pt x="32291" y="44465"/>
                      </a:cubicBezTo>
                      <a:cubicBezTo>
                        <a:pt x="32363" y="44632"/>
                        <a:pt x="32434" y="44798"/>
                        <a:pt x="32506" y="44953"/>
                      </a:cubicBezTo>
                      <a:cubicBezTo>
                        <a:pt x="32577" y="45120"/>
                        <a:pt x="32637" y="45286"/>
                        <a:pt x="32708" y="45453"/>
                      </a:cubicBezTo>
                      <a:cubicBezTo>
                        <a:pt x="32839" y="45775"/>
                        <a:pt x="32970" y="46096"/>
                        <a:pt x="33113" y="46418"/>
                      </a:cubicBezTo>
                      <a:cubicBezTo>
                        <a:pt x="33649" y="47691"/>
                        <a:pt x="34161" y="49025"/>
                        <a:pt x="34708" y="50394"/>
                      </a:cubicBezTo>
                      <a:cubicBezTo>
                        <a:pt x="34970" y="51085"/>
                        <a:pt x="35232" y="51787"/>
                        <a:pt x="35494" y="52490"/>
                      </a:cubicBezTo>
                      <a:cubicBezTo>
                        <a:pt x="35625" y="52835"/>
                        <a:pt x="35768" y="53192"/>
                        <a:pt x="35899" y="53549"/>
                      </a:cubicBezTo>
                      <a:cubicBezTo>
                        <a:pt x="36018" y="53907"/>
                        <a:pt x="36149" y="54264"/>
                        <a:pt x="36280" y="54621"/>
                      </a:cubicBezTo>
                      <a:cubicBezTo>
                        <a:pt x="36411" y="54990"/>
                        <a:pt x="36542" y="55347"/>
                        <a:pt x="36661" y="55716"/>
                      </a:cubicBezTo>
                      <a:cubicBezTo>
                        <a:pt x="36732" y="55895"/>
                        <a:pt x="36792" y="56073"/>
                        <a:pt x="36863" y="56252"/>
                      </a:cubicBezTo>
                      <a:cubicBezTo>
                        <a:pt x="36923" y="56443"/>
                        <a:pt x="36982" y="56621"/>
                        <a:pt x="37054" y="56812"/>
                      </a:cubicBezTo>
                      <a:cubicBezTo>
                        <a:pt x="37304" y="57550"/>
                        <a:pt x="37554" y="58288"/>
                        <a:pt x="37804" y="59026"/>
                      </a:cubicBezTo>
                      <a:cubicBezTo>
                        <a:pt x="38280" y="60526"/>
                        <a:pt x="38780" y="62027"/>
                        <a:pt x="39233" y="63551"/>
                      </a:cubicBezTo>
                      <a:cubicBezTo>
                        <a:pt x="39697" y="65075"/>
                        <a:pt x="40126" y="66599"/>
                        <a:pt x="40554" y="68123"/>
                      </a:cubicBezTo>
                      <a:cubicBezTo>
                        <a:pt x="40769" y="68885"/>
                        <a:pt x="40971" y="69647"/>
                        <a:pt x="41173" y="70409"/>
                      </a:cubicBezTo>
                      <a:cubicBezTo>
                        <a:pt x="41376" y="71159"/>
                        <a:pt x="41566" y="71921"/>
                        <a:pt x="41757" y="72671"/>
                      </a:cubicBezTo>
                      <a:cubicBezTo>
                        <a:pt x="41852" y="73052"/>
                        <a:pt x="41947" y="73421"/>
                        <a:pt x="42043" y="73802"/>
                      </a:cubicBezTo>
                      <a:cubicBezTo>
                        <a:pt x="42126" y="74171"/>
                        <a:pt x="42221" y="74540"/>
                        <a:pt x="42304" y="74921"/>
                      </a:cubicBezTo>
                      <a:cubicBezTo>
                        <a:pt x="42388" y="75290"/>
                        <a:pt x="42483" y="75659"/>
                        <a:pt x="42566" y="76028"/>
                      </a:cubicBezTo>
                      <a:cubicBezTo>
                        <a:pt x="42650" y="76397"/>
                        <a:pt x="42745" y="76766"/>
                        <a:pt x="42816" y="77124"/>
                      </a:cubicBezTo>
                      <a:cubicBezTo>
                        <a:pt x="43126" y="78588"/>
                        <a:pt x="43436" y="80029"/>
                        <a:pt x="43686" y="81422"/>
                      </a:cubicBezTo>
                      <a:cubicBezTo>
                        <a:pt x="44733" y="87018"/>
                        <a:pt x="45341" y="91995"/>
                        <a:pt x="45722" y="95554"/>
                      </a:cubicBezTo>
                      <a:cubicBezTo>
                        <a:pt x="45817" y="96447"/>
                        <a:pt x="45900" y="97257"/>
                        <a:pt x="45972" y="97960"/>
                      </a:cubicBezTo>
                      <a:cubicBezTo>
                        <a:pt x="46055" y="98650"/>
                        <a:pt x="46114" y="99257"/>
                        <a:pt x="46150" y="99745"/>
                      </a:cubicBezTo>
                      <a:cubicBezTo>
                        <a:pt x="46245" y="100734"/>
                        <a:pt x="46305" y="101269"/>
                        <a:pt x="46305" y="101269"/>
                      </a:cubicBezTo>
                      <a:cubicBezTo>
                        <a:pt x="46369" y="101838"/>
                        <a:pt x="46515" y="102121"/>
                        <a:pt x="46640" y="102121"/>
                      </a:cubicBezTo>
                      <a:cubicBezTo>
                        <a:pt x="46769" y="102121"/>
                        <a:pt x="46877" y="101820"/>
                        <a:pt x="46853" y="101222"/>
                      </a:cubicBezTo>
                      <a:cubicBezTo>
                        <a:pt x="46853" y="101222"/>
                        <a:pt x="46805" y="100686"/>
                        <a:pt x="46734" y="99698"/>
                      </a:cubicBezTo>
                      <a:cubicBezTo>
                        <a:pt x="46686" y="99210"/>
                        <a:pt x="46638" y="98602"/>
                        <a:pt x="46579" y="97900"/>
                      </a:cubicBezTo>
                      <a:cubicBezTo>
                        <a:pt x="46507" y="97198"/>
                        <a:pt x="46436" y="96388"/>
                        <a:pt x="46353" y="95495"/>
                      </a:cubicBezTo>
                      <a:cubicBezTo>
                        <a:pt x="46007" y="91923"/>
                        <a:pt x="45472" y="86922"/>
                        <a:pt x="44483" y="81279"/>
                      </a:cubicBezTo>
                      <a:cubicBezTo>
                        <a:pt x="44245" y="79874"/>
                        <a:pt x="43948" y="78421"/>
                        <a:pt x="43650" y="76945"/>
                      </a:cubicBezTo>
                      <a:cubicBezTo>
                        <a:pt x="43590" y="76576"/>
                        <a:pt x="43495" y="76207"/>
                        <a:pt x="43412" y="75838"/>
                      </a:cubicBezTo>
                      <a:cubicBezTo>
                        <a:pt x="43328" y="75469"/>
                        <a:pt x="43245" y="75088"/>
                        <a:pt x="43162" y="74719"/>
                      </a:cubicBezTo>
                      <a:cubicBezTo>
                        <a:pt x="43078" y="74338"/>
                        <a:pt x="42995" y="73969"/>
                        <a:pt x="42912" y="73588"/>
                      </a:cubicBezTo>
                      <a:cubicBezTo>
                        <a:pt x="42816" y="73218"/>
                        <a:pt x="42721" y="72837"/>
                        <a:pt x="42626" y="72456"/>
                      </a:cubicBezTo>
                      <a:cubicBezTo>
                        <a:pt x="42447" y="71694"/>
                        <a:pt x="42269" y="70932"/>
                        <a:pt x="42066" y="70170"/>
                      </a:cubicBezTo>
                      <a:cubicBezTo>
                        <a:pt x="41876" y="69408"/>
                        <a:pt x="41673" y="68646"/>
                        <a:pt x="41471" y="67873"/>
                      </a:cubicBezTo>
                      <a:cubicBezTo>
                        <a:pt x="41054" y="66337"/>
                        <a:pt x="40638" y="64801"/>
                        <a:pt x="40173" y="63265"/>
                      </a:cubicBezTo>
                      <a:cubicBezTo>
                        <a:pt x="39733" y="61741"/>
                        <a:pt x="39245" y="60217"/>
                        <a:pt x="38768" y="58717"/>
                      </a:cubicBezTo>
                      <a:cubicBezTo>
                        <a:pt x="38518" y="57967"/>
                        <a:pt x="38268" y="57216"/>
                        <a:pt x="38030" y="56478"/>
                      </a:cubicBezTo>
                      <a:cubicBezTo>
                        <a:pt x="37971" y="56288"/>
                        <a:pt x="37899" y="56109"/>
                        <a:pt x="37840" y="55919"/>
                      </a:cubicBezTo>
                      <a:cubicBezTo>
                        <a:pt x="37780" y="55740"/>
                        <a:pt x="37709" y="55550"/>
                        <a:pt x="37649" y="55371"/>
                      </a:cubicBezTo>
                      <a:cubicBezTo>
                        <a:pt x="37518" y="55002"/>
                        <a:pt x="37387" y="54633"/>
                        <a:pt x="37268" y="54276"/>
                      </a:cubicBezTo>
                      <a:cubicBezTo>
                        <a:pt x="37137" y="53907"/>
                        <a:pt x="37006" y="53549"/>
                        <a:pt x="36887" y="53192"/>
                      </a:cubicBezTo>
                      <a:cubicBezTo>
                        <a:pt x="36756" y="52823"/>
                        <a:pt x="36613" y="52478"/>
                        <a:pt x="36482" y="52121"/>
                      </a:cubicBezTo>
                      <a:cubicBezTo>
                        <a:pt x="36220" y="51406"/>
                        <a:pt x="35970" y="50704"/>
                        <a:pt x="35696" y="50013"/>
                      </a:cubicBezTo>
                      <a:cubicBezTo>
                        <a:pt x="35161" y="48644"/>
                        <a:pt x="34637" y="47287"/>
                        <a:pt x="34101" y="46013"/>
                      </a:cubicBezTo>
                      <a:cubicBezTo>
                        <a:pt x="33958" y="45679"/>
                        <a:pt x="33827" y="45358"/>
                        <a:pt x="33696" y="45036"/>
                      </a:cubicBezTo>
                      <a:cubicBezTo>
                        <a:pt x="33625" y="44870"/>
                        <a:pt x="33553" y="44703"/>
                        <a:pt x="33482" y="44536"/>
                      </a:cubicBezTo>
                      <a:cubicBezTo>
                        <a:pt x="33410" y="44382"/>
                        <a:pt x="33339" y="44215"/>
                        <a:pt x="33268" y="44048"/>
                      </a:cubicBezTo>
                      <a:cubicBezTo>
                        <a:pt x="32982" y="43393"/>
                        <a:pt x="32696" y="42715"/>
                        <a:pt x="32398" y="42036"/>
                      </a:cubicBezTo>
                      <a:cubicBezTo>
                        <a:pt x="32089" y="41369"/>
                        <a:pt x="31779" y="40691"/>
                        <a:pt x="31458" y="40000"/>
                      </a:cubicBezTo>
                      <a:cubicBezTo>
                        <a:pt x="31303" y="39655"/>
                        <a:pt x="31136" y="39309"/>
                        <a:pt x="30982" y="38964"/>
                      </a:cubicBezTo>
                      <a:cubicBezTo>
                        <a:pt x="30815" y="38619"/>
                        <a:pt x="30648" y="38274"/>
                        <a:pt x="30482" y="37928"/>
                      </a:cubicBezTo>
                      <a:cubicBezTo>
                        <a:pt x="29136" y="35142"/>
                        <a:pt x="27684" y="32309"/>
                        <a:pt x="26088" y="29546"/>
                      </a:cubicBezTo>
                      <a:cubicBezTo>
                        <a:pt x="22885" y="23998"/>
                        <a:pt x="19111" y="18759"/>
                        <a:pt x="15384" y="14414"/>
                      </a:cubicBezTo>
                      <a:cubicBezTo>
                        <a:pt x="13515" y="12235"/>
                        <a:pt x="11682" y="10258"/>
                        <a:pt x="9979" y="8532"/>
                      </a:cubicBezTo>
                      <a:cubicBezTo>
                        <a:pt x="8264" y="6829"/>
                        <a:pt x="6705" y="5329"/>
                        <a:pt x="5359" y="4139"/>
                      </a:cubicBezTo>
                      <a:cubicBezTo>
                        <a:pt x="5026" y="3841"/>
                        <a:pt x="4716" y="3555"/>
                        <a:pt x="4419" y="3281"/>
                      </a:cubicBezTo>
                      <a:cubicBezTo>
                        <a:pt x="4109" y="3019"/>
                        <a:pt x="3823" y="2769"/>
                        <a:pt x="3550" y="2543"/>
                      </a:cubicBezTo>
                      <a:cubicBezTo>
                        <a:pt x="3014" y="2079"/>
                        <a:pt x="2561" y="1674"/>
                        <a:pt x="2180" y="1364"/>
                      </a:cubicBezTo>
                      <a:cubicBezTo>
                        <a:pt x="1406" y="733"/>
                        <a:pt x="990" y="388"/>
                        <a:pt x="990" y="388"/>
                      </a:cubicBezTo>
                      <a:cubicBezTo>
                        <a:pt x="657" y="117"/>
                        <a:pt x="397" y="0"/>
                        <a:pt x="249" y="0"/>
                      </a:cubicBezTo>
                      <a:close/>
                    </a:path>
                  </a:pathLst>
                </a:custGeom>
                <a:solidFill>
                  <a:srgbClr val="439D8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14" name="Google Shape;114;p23"/>
                <p:cNvSpPr/>
                <p:nvPr/>
              </p:nvSpPr>
              <p:spPr>
                <a:xfrm>
                  <a:off x="3112839" y="6709262"/>
                  <a:ext cx="58980" cy="663304"/>
                </a:xfrm>
                <a:custGeom>
                  <a:rect b="b" l="l" r="r" t="t"/>
                  <a:pathLst>
                    <a:path extrusionOk="0" h="26811" w="2384">
                      <a:moveTo>
                        <a:pt x="289" y="0"/>
                      </a:moveTo>
                      <a:cubicBezTo>
                        <a:pt x="158" y="0"/>
                        <a:pt x="25" y="72"/>
                        <a:pt x="1" y="212"/>
                      </a:cubicBezTo>
                      <a:cubicBezTo>
                        <a:pt x="1" y="212"/>
                        <a:pt x="1" y="724"/>
                        <a:pt x="13" y="1557"/>
                      </a:cubicBezTo>
                      <a:cubicBezTo>
                        <a:pt x="13" y="2390"/>
                        <a:pt x="24" y="3557"/>
                        <a:pt x="48" y="4891"/>
                      </a:cubicBezTo>
                      <a:cubicBezTo>
                        <a:pt x="84" y="7558"/>
                        <a:pt x="179" y="10868"/>
                        <a:pt x="322" y="13463"/>
                      </a:cubicBezTo>
                      <a:cubicBezTo>
                        <a:pt x="501" y="16047"/>
                        <a:pt x="798" y="19357"/>
                        <a:pt x="1156" y="22000"/>
                      </a:cubicBezTo>
                      <a:cubicBezTo>
                        <a:pt x="1239" y="22667"/>
                        <a:pt x="1310" y="23286"/>
                        <a:pt x="1394" y="23845"/>
                      </a:cubicBezTo>
                      <a:cubicBezTo>
                        <a:pt x="1477" y="24405"/>
                        <a:pt x="1560" y="24893"/>
                        <a:pt x="1620" y="25310"/>
                      </a:cubicBezTo>
                      <a:cubicBezTo>
                        <a:pt x="1751" y="26143"/>
                        <a:pt x="1822" y="26643"/>
                        <a:pt x="1822" y="26643"/>
                      </a:cubicBezTo>
                      <a:cubicBezTo>
                        <a:pt x="1848" y="26757"/>
                        <a:pt x="1960" y="26811"/>
                        <a:pt x="2076" y="26811"/>
                      </a:cubicBezTo>
                      <a:cubicBezTo>
                        <a:pt x="2226" y="26811"/>
                        <a:pt x="2383" y="26721"/>
                        <a:pt x="2370" y="26560"/>
                      </a:cubicBezTo>
                      <a:cubicBezTo>
                        <a:pt x="2370" y="26560"/>
                        <a:pt x="2322" y="26060"/>
                        <a:pt x="2251" y="25238"/>
                      </a:cubicBezTo>
                      <a:cubicBezTo>
                        <a:pt x="2203" y="24822"/>
                        <a:pt x="2156" y="24322"/>
                        <a:pt x="2108" y="23762"/>
                      </a:cubicBezTo>
                      <a:cubicBezTo>
                        <a:pt x="2048" y="23202"/>
                        <a:pt x="2013" y="22583"/>
                        <a:pt x="1953" y="21917"/>
                      </a:cubicBezTo>
                      <a:cubicBezTo>
                        <a:pt x="1727" y="19273"/>
                        <a:pt x="1560" y="15975"/>
                        <a:pt x="1394" y="13392"/>
                      </a:cubicBezTo>
                      <a:cubicBezTo>
                        <a:pt x="1072" y="8224"/>
                        <a:pt x="560" y="200"/>
                        <a:pt x="560" y="200"/>
                      </a:cubicBezTo>
                      <a:cubicBezTo>
                        <a:pt x="537" y="66"/>
                        <a:pt x="414" y="0"/>
                        <a:pt x="289" y="0"/>
                      </a:cubicBezTo>
                      <a:close/>
                    </a:path>
                  </a:pathLst>
                </a:custGeom>
                <a:solidFill>
                  <a:srgbClr val="439D8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15" name="Google Shape;115;p23"/>
                <p:cNvSpPr/>
                <p:nvPr/>
              </p:nvSpPr>
              <p:spPr>
                <a:xfrm>
                  <a:off x="2447432" y="6696496"/>
                  <a:ext cx="526393" cy="233669"/>
                </a:xfrm>
                <a:custGeom>
                  <a:rect b="b" l="l" r="r" t="t"/>
                  <a:pathLst>
                    <a:path extrusionOk="0" h="9445" w="21277">
                      <a:moveTo>
                        <a:pt x="1569" y="0"/>
                      </a:moveTo>
                      <a:cubicBezTo>
                        <a:pt x="1521" y="0"/>
                        <a:pt x="1475" y="1"/>
                        <a:pt x="1429" y="1"/>
                      </a:cubicBezTo>
                      <a:cubicBezTo>
                        <a:pt x="1239" y="1"/>
                        <a:pt x="1072" y="13"/>
                        <a:pt x="929" y="25"/>
                      </a:cubicBezTo>
                      <a:cubicBezTo>
                        <a:pt x="786" y="25"/>
                        <a:pt x="655" y="37"/>
                        <a:pt x="560" y="49"/>
                      </a:cubicBezTo>
                      <a:cubicBezTo>
                        <a:pt x="358" y="61"/>
                        <a:pt x="239" y="73"/>
                        <a:pt x="239" y="73"/>
                      </a:cubicBezTo>
                      <a:cubicBezTo>
                        <a:pt x="0" y="132"/>
                        <a:pt x="48" y="585"/>
                        <a:pt x="286" y="632"/>
                      </a:cubicBezTo>
                      <a:cubicBezTo>
                        <a:pt x="286" y="632"/>
                        <a:pt x="393" y="620"/>
                        <a:pt x="584" y="620"/>
                      </a:cubicBezTo>
                      <a:cubicBezTo>
                        <a:pt x="616" y="616"/>
                        <a:pt x="650" y="615"/>
                        <a:pt x="687" y="615"/>
                      </a:cubicBezTo>
                      <a:cubicBezTo>
                        <a:pt x="761" y="615"/>
                        <a:pt x="846" y="620"/>
                        <a:pt x="941" y="620"/>
                      </a:cubicBezTo>
                      <a:cubicBezTo>
                        <a:pt x="1084" y="620"/>
                        <a:pt x="1239" y="620"/>
                        <a:pt x="1417" y="632"/>
                      </a:cubicBezTo>
                      <a:cubicBezTo>
                        <a:pt x="2120" y="668"/>
                        <a:pt x="3096" y="811"/>
                        <a:pt x="4191" y="1085"/>
                      </a:cubicBezTo>
                      <a:cubicBezTo>
                        <a:pt x="5287" y="1347"/>
                        <a:pt x="6489" y="1751"/>
                        <a:pt x="7668" y="2216"/>
                      </a:cubicBezTo>
                      <a:cubicBezTo>
                        <a:pt x="8847" y="2680"/>
                        <a:pt x="9990" y="3216"/>
                        <a:pt x="10990" y="3692"/>
                      </a:cubicBezTo>
                      <a:cubicBezTo>
                        <a:pt x="12978" y="4657"/>
                        <a:pt x="15479" y="6014"/>
                        <a:pt x="17419" y="7228"/>
                      </a:cubicBezTo>
                      <a:cubicBezTo>
                        <a:pt x="19372" y="8419"/>
                        <a:pt x="20789" y="9419"/>
                        <a:pt x="20789" y="9419"/>
                      </a:cubicBezTo>
                      <a:cubicBezTo>
                        <a:pt x="20814" y="9436"/>
                        <a:pt x="20841" y="9444"/>
                        <a:pt x="20870" y="9444"/>
                      </a:cubicBezTo>
                      <a:cubicBezTo>
                        <a:pt x="21056" y="9444"/>
                        <a:pt x="21277" y="9113"/>
                        <a:pt x="21122" y="8979"/>
                      </a:cubicBezTo>
                      <a:cubicBezTo>
                        <a:pt x="21122" y="8979"/>
                        <a:pt x="19765" y="7859"/>
                        <a:pt x="17860" y="6550"/>
                      </a:cubicBezTo>
                      <a:cubicBezTo>
                        <a:pt x="16907" y="5883"/>
                        <a:pt x="15824" y="5169"/>
                        <a:pt x="14717" y="4514"/>
                      </a:cubicBezTo>
                      <a:cubicBezTo>
                        <a:pt x="13597" y="3847"/>
                        <a:pt x="12466" y="3228"/>
                        <a:pt x="11454" y="2728"/>
                      </a:cubicBezTo>
                      <a:cubicBezTo>
                        <a:pt x="10430" y="2240"/>
                        <a:pt x="9240" y="1728"/>
                        <a:pt x="8013" y="1299"/>
                      </a:cubicBezTo>
                      <a:cubicBezTo>
                        <a:pt x="6787" y="859"/>
                        <a:pt x="5513" y="513"/>
                        <a:pt x="4358" y="287"/>
                      </a:cubicBezTo>
                      <a:cubicBezTo>
                        <a:pt x="3275" y="86"/>
                        <a:pt x="2296" y="0"/>
                        <a:pt x="1569" y="0"/>
                      </a:cubicBezTo>
                      <a:close/>
                    </a:path>
                  </a:pathLst>
                </a:custGeom>
                <a:solidFill>
                  <a:srgbClr val="439D8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16" name="Google Shape;116;p23"/>
                <p:cNvSpPr/>
                <p:nvPr/>
              </p:nvSpPr>
              <p:spPr>
                <a:xfrm>
                  <a:off x="2600004" y="6126931"/>
                  <a:ext cx="57644" cy="287652"/>
                </a:xfrm>
                <a:custGeom>
                  <a:rect b="b" l="l" r="r" t="t"/>
                  <a:pathLst>
                    <a:path extrusionOk="0" h="11627" w="2330">
                      <a:moveTo>
                        <a:pt x="372" y="0"/>
                      </a:moveTo>
                      <a:cubicBezTo>
                        <a:pt x="220" y="0"/>
                        <a:pt x="24" y="52"/>
                        <a:pt x="1" y="128"/>
                      </a:cubicBezTo>
                      <a:cubicBezTo>
                        <a:pt x="1" y="128"/>
                        <a:pt x="13" y="354"/>
                        <a:pt x="37" y="711"/>
                      </a:cubicBezTo>
                      <a:cubicBezTo>
                        <a:pt x="48" y="1080"/>
                        <a:pt x="72" y="1580"/>
                        <a:pt x="96" y="2164"/>
                      </a:cubicBezTo>
                      <a:cubicBezTo>
                        <a:pt x="144" y="3318"/>
                        <a:pt x="179" y="4771"/>
                        <a:pt x="310" y="5914"/>
                      </a:cubicBezTo>
                      <a:cubicBezTo>
                        <a:pt x="429" y="7045"/>
                        <a:pt x="703" y="8510"/>
                        <a:pt x="1060" y="9641"/>
                      </a:cubicBezTo>
                      <a:cubicBezTo>
                        <a:pt x="1156" y="9926"/>
                        <a:pt x="1227" y="10188"/>
                        <a:pt x="1322" y="10426"/>
                      </a:cubicBezTo>
                      <a:cubicBezTo>
                        <a:pt x="1406" y="10665"/>
                        <a:pt x="1477" y="10879"/>
                        <a:pt x="1549" y="11046"/>
                      </a:cubicBezTo>
                      <a:cubicBezTo>
                        <a:pt x="1703" y="11391"/>
                        <a:pt x="1787" y="11593"/>
                        <a:pt x="1787" y="11593"/>
                      </a:cubicBezTo>
                      <a:cubicBezTo>
                        <a:pt x="1800" y="11616"/>
                        <a:pt x="1832" y="11626"/>
                        <a:pt x="1876" y="11626"/>
                      </a:cubicBezTo>
                      <a:cubicBezTo>
                        <a:pt x="2033" y="11626"/>
                        <a:pt x="2329" y="11496"/>
                        <a:pt x="2311" y="11403"/>
                      </a:cubicBezTo>
                      <a:cubicBezTo>
                        <a:pt x="2311" y="11403"/>
                        <a:pt x="2251" y="11188"/>
                        <a:pt x="2156" y="10843"/>
                      </a:cubicBezTo>
                      <a:cubicBezTo>
                        <a:pt x="2108" y="10677"/>
                        <a:pt x="2061" y="10462"/>
                        <a:pt x="2001" y="10224"/>
                      </a:cubicBezTo>
                      <a:cubicBezTo>
                        <a:pt x="1942" y="9998"/>
                        <a:pt x="1906" y="9724"/>
                        <a:pt x="1846" y="9450"/>
                      </a:cubicBezTo>
                      <a:cubicBezTo>
                        <a:pt x="1632" y="8331"/>
                        <a:pt x="1489" y="6914"/>
                        <a:pt x="1370" y="5795"/>
                      </a:cubicBezTo>
                      <a:cubicBezTo>
                        <a:pt x="1251" y="4688"/>
                        <a:pt x="1072" y="3247"/>
                        <a:pt x="906" y="2092"/>
                      </a:cubicBezTo>
                      <a:cubicBezTo>
                        <a:pt x="822" y="1509"/>
                        <a:pt x="727" y="997"/>
                        <a:pt x="668" y="640"/>
                      </a:cubicBezTo>
                      <a:cubicBezTo>
                        <a:pt x="596" y="282"/>
                        <a:pt x="549" y="56"/>
                        <a:pt x="549" y="56"/>
                      </a:cubicBezTo>
                      <a:cubicBezTo>
                        <a:pt x="531" y="17"/>
                        <a:pt x="459" y="0"/>
                        <a:pt x="372" y="0"/>
                      </a:cubicBezTo>
                      <a:close/>
                    </a:path>
                  </a:pathLst>
                </a:custGeom>
                <a:solidFill>
                  <a:srgbClr val="439D8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sp>
        <p:nvSpPr>
          <p:cNvPr id="117" name="Google Shape;117;p23"/>
          <p:cNvSpPr/>
          <p:nvPr/>
        </p:nvSpPr>
        <p:spPr>
          <a:xfrm>
            <a:off x="135300" y="3359424"/>
            <a:ext cx="3190928" cy="1665834"/>
          </a:xfrm>
          <a:custGeom>
            <a:rect b="b" l="l" r="r" t="t"/>
            <a:pathLst>
              <a:path extrusionOk="0" h="42149" w="80737">
                <a:moveTo>
                  <a:pt x="40565" y="1"/>
                </a:moveTo>
                <a:cubicBezTo>
                  <a:pt x="34671" y="1"/>
                  <a:pt x="29373" y="2489"/>
                  <a:pt x="25658" y="6478"/>
                </a:cubicBezTo>
                <a:cubicBezTo>
                  <a:pt x="23157" y="9151"/>
                  <a:pt x="19680" y="10629"/>
                  <a:pt x="16026" y="10629"/>
                </a:cubicBezTo>
                <a:cubicBezTo>
                  <a:pt x="15872" y="10629"/>
                  <a:pt x="15717" y="10626"/>
                  <a:pt x="15562" y="10621"/>
                </a:cubicBezTo>
                <a:cubicBezTo>
                  <a:pt x="15383" y="10609"/>
                  <a:pt x="15216" y="10609"/>
                  <a:pt x="15038" y="10609"/>
                </a:cubicBezTo>
                <a:cubicBezTo>
                  <a:pt x="6727" y="10609"/>
                  <a:pt x="0" y="17324"/>
                  <a:pt x="0" y="25623"/>
                </a:cubicBezTo>
                <a:cubicBezTo>
                  <a:pt x="0" y="33910"/>
                  <a:pt x="6727" y="40625"/>
                  <a:pt x="15038" y="40625"/>
                </a:cubicBezTo>
                <a:cubicBezTo>
                  <a:pt x="19705" y="40625"/>
                  <a:pt x="23872" y="38505"/>
                  <a:pt x="26623" y="35184"/>
                </a:cubicBezTo>
                <a:cubicBezTo>
                  <a:pt x="30278" y="38589"/>
                  <a:pt x="35171" y="40684"/>
                  <a:pt x="40565" y="40684"/>
                </a:cubicBezTo>
                <a:cubicBezTo>
                  <a:pt x="43529" y="40684"/>
                  <a:pt x="46351" y="40053"/>
                  <a:pt x="48887" y="38910"/>
                </a:cubicBezTo>
                <a:cubicBezTo>
                  <a:pt x="51233" y="40922"/>
                  <a:pt x="54293" y="42149"/>
                  <a:pt x="57638" y="42149"/>
                </a:cubicBezTo>
                <a:cubicBezTo>
                  <a:pt x="61984" y="42149"/>
                  <a:pt x="65854" y="40077"/>
                  <a:pt x="68306" y="36874"/>
                </a:cubicBezTo>
                <a:cubicBezTo>
                  <a:pt x="69628" y="38124"/>
                  <a:pt x="71414" y="38898"/>
                  <a:pt x="73378" y="38898"/>
                </a:cubicBezTo>
                <a:cubicBezTo>
                  <a:pt x="77438" y="38898"/>
                  <a:pt x="80736" y="35600"/>
                  <a:pt x="80736" y="31540"/>
                </a:cubicBezTo>
                <a:cubicBezTo>
                  <a:pt x="80736" y="27480"/>
                  <a:pt x="77438" y="24194"/>
                  <a:pt x="73378" y="24194"/>
                </a:cubicBezTo>
                <a:lnTo>
                  <a:pt x="73343" y="24194"/>
                </a:lnTo>
                <a:cubicBezTo>
                  <a:pt x="73331" y="24194"/>
                  <a:pt x="73318" y="24194"/>
                  <a:pt x="73306" y="24194"/>
                </a:cubicBezTo>
                <a:cubicBezTo>
                  <a:pt x="71641" y="24194"/>
                  <a:pt x="70062" y="23386"/>
                  <a:pt x="69211" y="21944"/>
                </a:cubicBezTo>
                <a:cubicBezTo>
                  <a:pt x="67925" y="19777"/>
                  <a:pt x="66044" y="17991"/>
                  <a:pt x="63782" y="16824"/>
                </a:cubicBezTo>
                <a:cubicBezTo>
                  <a:pt x="61734" y="15764"/>
                  <a:pt x="60091" y="14086"/>
                  <a:pt x="59139" y="11978"/>
                </a:cubicBezTo>
                <a:cubicBezTo>
                  <a:pt x="55948" y="4918"/>
                  <a:pt x="48840" y="1"/>
                  <a:pt x="40565" y="1"/>
                </a:cubicBezTo>
                <a:close/>
              </a:path>
            </a:pathLst>
          </a:custGeom>
          <a:solidFill>
            <a:srgbClr val="75D9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3"/>
          <p:cNvSpPr/>
          <p:nvPr/>
        </p:nvSpPr>
        <p:spPr>
          <a:xfrm flipH="1">
            <a:off x="3838" y="2854054"/>
            <a:ext cx="9136313" cy="2289456"/>
          </a:xfrm>
          <a:custGeom>
            <a:rect b="b" l="l" r="r" t="t"/>
            <a:pathLst>
              <a:path extrusionOk="0" h="70881" w="282858">
                <a:moveTo>
                  <a:pt x="57528" y="1"/>
                </a:moveTo>
                <a:cubicBezTo>
                  <a:pt x="37107" y="1"/>
                  <a:pt x="17867" y="6326"/>
                  <a:pt x="1" y="16029"/>
                </a:cubicBezTo>
                <a:lnTo>
                  <a:pt x="1" y="70881"/>
                </a:lnTo>
                <a:lnTo>
                  <a:pt x="282857" y="70881"/>
                </a:lnTo>
                <a:lnTo>
                  <a:pt x="282857" y="53831"/>
                </a:lnTo>
                <a:cubicBezTo>
                  <a:pt x="276183" y="53941"/>
                  <a:pt x="269511" y="54030"/>
                  <a:pt x="262852" y="54030"/>
                </a:cubicBezTo>
                <a:cubicBezTo>
                  <a:pt x="230491" y="54030"/>
                  <a:pt x="198425" y="51930"/>
                  <a:pt x="167736" y="39913"/>
                </a:cubicBezTo>
                <a:cubicBezTo>
                  <a:pt x="131005" y="25530"/>
                  <a:pt x="101025" y="967"/>
                  <a:pt x="59794" y="27"/>
                </a:cubicBezTo>
                <a:cubicBezTo>
                  <a:pt x="59037" y="10"/>
                  <a:pt x="58282" y="1"/>
                  <a:pt x="57528" y="1"/>
                </a:cubicBezTo>
                <a:close/>
              </a:path>
            </a:pathLst>
          </a:custGeom>
          <a:solidFill>
            <a:srgbClr val="A0EB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3"/>
          <p:cNvSpPr/>
          <p:nvPr/>
        </p:nvSpPr>
        <p:spPr>
          <a:xfrm flipH="1">
            <a:off x="7315803" y="3477799"/>
            <a:ext cx="1828197" cy="1665810"/>
          </a:xfrm>
          <a:custGeom>
            <a:rect b="b" l="l" r="r" t="t"/>
            <a:pathLst>
              <a:path extrusionOk="0" h="52020" w="57091">
                <a:moveTo>
                  <a:pt x="167" y="14181"/>
                </a:moveTo>
                <a:cubicBezTo>
                  <a:pt x="845" y="14181"/>
                  <a:pt x="14859" y="1"/>
                  <a:pt x="24658" y="18574"/>
                </a:cubicBezTo>
                <a:cubicBezTo>
                  <a:pt x="34457" y="37160"/>
                  <a:pt x="57090" y="28040"/>
                  <a:pt x="50840" y="52019"/>
                </a:cubicBezTo>
                <a:lnTo>
                  <a:pt x="0" y="52019"/>
                </a:lnTo>
                <a:close/>
              </a:path>
            </a:pathLst>
          </a:custGeom>
          <a:solidFill>
            <a:srgbClr val="FFFFFF">
              <a:alpha val="44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3"/>
          <p:cNvSpPr/>
          <p:nvPr/>
        </p:nvSpPr>
        <p:spPr>
          <a:xfrm flipH="1" rot="10800000">
            <a:off x="196876" y="18"/>
            <a:ext cx="2637197" cy="681282"/>
          </a:xfrm>
          <a:custGeom>
            <a:rect b="b" l="l" r="r" t="t"/>
            <a:pathLst>
              <a:path extrusionOk="0" h="15496" w="59984">
                <a:moveTo>
                  <a:pt x="8620" y="0"/>
                </a:moveTo>
                <a:cubicBezTo>
                  <a:pt x="6622" y="0"/>
                  <a:pt x="4637" y="834"/>
                  <a:pt x="3227" y="2459"/>
                </a:cubicBezTo>
                <a:cubicBezTo>
                  <a:pt x="988" y="5042"/>
                  <a:pt x="941" y="8769"/>
                  <a:pt x="2893" y="11400"/>
                </a:cubicBezTo>
                <a:cubicBezTo>
                  <a:pt x="2608" y="11662"/>
                  <a:pt x="2334" y="11948"/>
                  <a:pt x="2072" y="12245"/>
                </a:cubicBezTo>
                <a:cubicBezTo>
                  <a:pt x="1203" y="13246"/>
                  <a:pt x="512" y="14341"/>
                  <a:pt x="0" y="15496"/>
                </a:cubicBezTo>
                <a:lnTo>
                  <a:pt x="59984" y="15496"/>
                </a:lnTo>
                <a:cubicBezTo>
                  <a:pt x="58853" y="11960"/>
                  <a:pt x="56781" y="8685"/>
                  <a:pt x="53769" y="6066"/>
                </a:cubicBezTo>
                <a:cubicBezTo>
                  <a:pt x="49777" y="2603"/>
                  <a:pt x="44856" y="905"/>
                  <a:pt x="39958" y="905"/>
                </a:cubicBezTo>
                <a:cubicBezTo>
                  <a:pt x="34060" y="905"/>
                  <a:pt x="28196" y="3367"/>
                  <a:pt x="24027" y="8174"/>
                </a:cubicBezTo>
                <a:cubicBezTo>
                  <a:pt x="23967" y="8233"/>
                  <a:pt x="23932" y="8304"/>
                  <a:pt x="23872" y="8364"/>
                </a:cubicBezTo>
                <a:cubicBezTo>
                  <a:pt x="22789" y="9138"/>
                  <a:pt x="21777" y="9995"/>
                  <a:pt x="20860" y="10960"/>
                </a:cubicBezTo>
                <a:cubicBezTo>
                  <a:pt x="20848" y="10948"/>
                  <a:pt x="20836" y="10936"/>
                  <a:pt x="20824" y="10924"/>
                </a:cubicBezTo>
                <a:cubicBezTo>
                  <a:pt x="19288" y="9578"/>
                  <a:pt x="17526" y="8674"/>
                  <a:pt x="15681" y="8162"/>
                </a:cubicBezTo>
                <a:cubicBezTo>
                  <a:pt x="16014" y="5840"/>
                  <a:pt x="15216" y="3399"/>
                  <a:pt x="13311" y="1756"/>
                </a:cubicBezTo>
                <a:cubicBezTo>
                  <a:pt x="11954" y="577"/>
                  <a:pt x="10283" y="0"/>
                  <a:pt x="8620" y="0"/>
                </a:cubicBezTo>
                <a:close/>
              </a:path>
            </a:pathLst>
          </a:custGeom>
          <a:solidFill>
            <a:srgbClr val="A0EB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3"/>
          <p:cNvSpPr txBox="1"/>
          <p:nvPr>
            <p:ph type="title"/>
          </p:nvPr>
        </p:nvSpPr>
        <p:spPr>
          <a:xfrm>
            <a:off x="1891075" y="2571750"/>
            <a:ext cx="5361900" cy="657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22" name="Google Shape;122;p23"/>
          <p:cNvSpPr txBox="1"/>
          <p:nvPr>
            <p:ph hasCustomPrompt="1" idx="2" type="title"/>
          </p:nvPr>
        </p:nvSpPr>
        <p:spPr>
          <a:xfrm>
            <a:off x="1891075" y="1639950"/>
            <a:ext cx="5361900" cy="10539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5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23" name="Google Shape;123;p23"/>
          <p:cNvSpPr txBox="1"/>
          <p:nvPr>
            <p:ph idx="1" type="subTitle"/>
          </p:nvPr>
        </p:nvSpPr>
        <p:spPr>
          <a:xfrm>
            <a:off x="1891050" y="3081750"/>
            <a:ext cx="5361900" cy="4218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CUSTOM_10">
    <p:bg>
      <p:bgPr>
        <a:solidFill>
          <a:schemeClr val="dk2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/>
          <p:nvPr/>
        </p:nvSpPr>
        <p:spPr>
          <a:xfrm flipH="1">
            <a:off x="4420751" y="2753749"/>
            <a:ext cx="4769720" cy="2389758"/>
          </a:xfrm>
          <a:custGeom>
            <a:rect b="b" l="l" r="r" t="t"/>
            <a:pathLst>
              <a:path extrusionOk="0" h="113205" w="225946">
                <a:moveTo>
                  <a:pt x="62499" y="1"/>
                </a:moveTo>
                <a:cubicBezTo>
                  <a:pt x="59883" y="1"/>
                  <a:pt x="57255" y="334"/>
                  <a:pt x="54710" y="1008"/>
                </a:cubicBezTo>
                <a:cubicBezTo>
                  <a:pt x="48019" y="2794"/>
                  <a:pt x="42649" y="6628"/>
                  <a:pt x="39791" y="11712"/>
                </a:cubicBezTo>
                <a:cubicBezTo>
                  <a:pt x="36672" y="17272"/>
                  <a:pt x="35588" y="24499"/>
                  <a:pt x="28540" y="28059"/>
                </a:cubicBezTo>
                <a:cubicBezTo>
                  <a:pt x="26790" y="28940"/>
                  <a:pt x="24873" y="29250"/>
                  <a:pt x="22908" y="29678"/>
                </a:cubicBezTo>
                <a:cubicBezTo>
                  <a:pt x="21075" y="30083"/>
                  <a:pt x="19539" y="30774"/>
                  <a:pt x="18229" y="31869"/>
                </a:cubicBezTo>
                <a:cubicBezTo>
                  <a:pt x="15634" y="34048"/>
                  <a:pt x="13788" y="36953"/>
                  <a:pt x="12371" y="39691"/>
                </a:cubicBezTo>
                <a:cubicBezTo>
                  <a:pt x="10811" y="42715"/>
                  <a:pt x="9811" y="45906"/>
                  <a:pt x="9407" y="49157"/>
                </a:cubicBezTo>
                <a:cubicBezTo>
                  <a:pt x="8978" y="52514"/>
                  <a:pt x="9526" y="55765"/>
                  <a:pt x="9799" y="59122"/>
                </a:cubicBezTo>
                <a:cubicBezTo>
                  <a:pt x="9942" y="60956"/>
                  <a:pt x="9907" y="62813"/>
                  <a:pt x="9145" y="64563"/>
                </a:cubicBezTo>
                <a:cubicBezTo>
                  <a:pt x="8454" y="66159"/>
                  <a:pt x="7156" y="67528"/>
                  <a:pt x="5858" y="68850"/>
                </a:cubicBezTo>
                <a:cubicBezTo>
                  <a:pt x="3608" y="71124"/>
                  <a:pt x="2644" y="74053"/>
                  <a:pt x="1739" y="76886"/>
                </a:cubicBezTo>
                <a:cubicBezTo>
                  <a:pt x="1" y="82375"/>
                  <a:pt x="822" y="87769"/>
                  <a:pt x="5025" y="92293"/>
                </a:cubicBezTo>
                <a:cubicBezTo>
                  <a:pt x="9359" y="96948"/>
                  <a:pt x="15860" y="100080"/>
                  <a:pt x="22753" y="101830"/>
                </a:cubicBezTo>
                <a:cubicBezTo>
                  <a:pt x="28327" y="103249"/>
                  <a:pt x="34155" y="103754"/>
                  <a:pt x="39991" y="103754"/>
                </a:cubicBezTo>
                <a:cubicBezTo>
                  <a:pt x="42970" y="103754"/>
                  <a:pt x="45950" y="103623"/>
                  <a:pt x="48900" y="103413"/>
                </a:cubicBezTo>
                <a:cubicBezTo>
                  <a:pt x="53579" y="103092"/>
                  <a:pt x="58222" y="102437"/>
                  <a:pt x="62913" y="102175"/>
                </a:cubicBezTo>
                <a:cubicBezTo>
                  <a:pt x="63658" y="102135"/>
                  <a:pt x="64397" y="102114"/>
                  <a:pt x="65129" y="102114"/>
                </a:cubicBezTo>
                <a:cubicBezTo>
                  <a:pt x="68914" y="102114"/>
                  <a:pt x="72542" y="102654"/>
                  <a:pt x="76153" y="103711"/>
                </a:cubicBezTo>
                <a:cubicBezTo>
                  <a:pt x="80213" y="104902"/>
                  <a:pt x="84083" y="106461"/>
                  <a:pt x="88166" y="107592"/>
                </a:cubicBezTo>
                <a:cubicBezTo>
                  <a:pt x="90798" y="108319"/>
                  <a:pt x="93500" y="108890"/>
                  <a:pt x="96227" y="109331"/>
                </a:cubicBezTo>
                <a:cubicBezTo>
                  <a:pt x="101001" y="110283"/>
                  <a:pt x="106085" y="110676"/>
                  <a:pt x="110574" y="111283"/>
                </a:cubicBezTo>
                <a:cubicBezTo>
                  <a:pt x="113741" y="111712"/>
                  <a:pt x="116765" y="112534"/>
                  <a:pt x="119908" y="113022"/>
                </a:cubicBezTo>
                <a:cubicBezTo>
                  <a:pt x="120759" y="113151"/>
                  <a:pt x="121581" y="113204"/>
                  <a:pt x="122390" y="113204"/>
                </a:cubicBezTo>
                <a:cubicBezTo>
                  <a:pt x="124492" y="113204"/>
                  <a:pt x="126501" y="112842"/>
                  <a:pt x="128660" y="112498"/>
                </a:cubicBezTo>
                <a:cubicBezTo>
                  <a:pt x="130320" y="112230"/>
                  <a:pt x="131984" y="112138"/>
                  <a:pt x="133653" y="112138"/>
                </a:cubicBezTo>
                <a:cubicBezTo>
                  <a:pt x="135321" y="112138"/>
                  <a:pt x="136994" y="112230"/>
                  <a:pt x="138673" y="112331"/>
                </a:cubicBezTo>
                <a:cubicBezTo>
                  <a:pt x="141764" y="112515"/>
                  <a:pt x="144846" y="112620"/>
                  <a:pt x="147945" y="112620"/>
                </a:cubicBezTo>
                <a:cubicBezTo>
                  <a:pt x="148259" y="112620"/>
                  <a:pt x="148574" y="112619"/>
                  <a:pt x="148888" y="112617"/>
                </a:cubicBezTo>
                <a:cubicBezTo>
                  <a:pt x="162152" y="112522"/>
                  <a:pt x="175273" y="110831"/>
                  <a:pt x="188488" y="110069"/>
                </a:cubicBezTo>
                <a:cubicBezTo>
                  <a:pt x="199526" y="109438"/>
                  <a:pt x="212682" y="110081"/>
                  <a:pt x="221040" y="103235"/>
                </a:cubicBezTo>
                <a:cubicBezTo>
                  <a:pt x="224219" y="100627"/>
                  <a:pt x="225946" y="97151"/>
                  <a:pt x="225350" y="93531"/>
                </a:cubicBezTo>
                <a:cubicBezTo>
                  <a:pt x="224803" y="90138"/>
                  <a:pt x="222243" y="87197"/>
                  <a:pt x="218087" y="86007"/>
                </a:cubicBezTo>
                <a:cubicBezTo>
                  <a:pt x="212908" y="84518"/>
                  <a:pt x="207181" y="85637"/>
                  <a:pt x="201943" y="84316"/>
                </a:cubicBezTo>
                <a:cubicBezTo>
                  <a:pt x="197144" y="83101"/>
                  <a:pt x="193418" y="80244"/>
                  <a:pt x="189429" y="77958"/>
                </a:cubicBezTo>
                <a:cubicBezTo>
                  <a:pt x="187453" y="76815"/>
                  <a:pt x="185357" y="75779"/>
                  <a:pt x="183047" y="75124"/>
                </a:cubicBezTo>
                <a:cubicBezTo>
                  <a:pt x="181018" y="74552"/>
                  <a:pt x="178881" y="74329"/>
                  <a:pt x="176737" y="74329"/>
                </a:cubicBezTo>
                <a:cubicBezTo>
                  <a:pt x="176026" y="74329"/>
                  <a:pt x="175314" y="74353"/>
                  <a:pt x="174606" y="74398"/>
                </a:cubicBezTo>
                <a:cubicBezTo>
                  <a:pt x="168947" y="74749"/>
                  <a:pt x="163483" y="76316"/>
                  <a:pt x="157786" y="76316"/>
                </a:cubicBezTo>
                <a:cubicBezTo>
                  <a:pt x="157682" y="76316"/>
                  <a:pt x="157577" y="76316"/>
                  <a:pt x="157473" y="76315"/>
                </a:cubicBezTo>
                <a:cubicBezTo>
                  <a:pt x="152663" y="76267"/>
                  <a:pt x="147317" y="75124"/>
                  <a:pt x="144816" y="71600"/>
                </a:cubicBezTo>
                <a:cubicBezTo>
                  <a:pt x="143388" y="69576"/>
                  <a:pt x="143149" y="67207"/>
                  <a:pt x="142661" y="64956"/>
                </a:cubicBezTo>
                <a:cubicBezTo>
                  <a:pt x="142245" y="62968"/>
                  <a:pt x="141518" y="61075"/>
                  <a:pt x="140209" y="59337"/>
                </a:cubicBezTo>
                <a:cubicBezTo>
                  <a:pt x="137863" y="56205"/>
                  <a:pt x="134089" y="53753"/>
                  <a:pt x="129743" y="52514"/>
                </a:cubicBezTo>
                <a:cubicBezTo>
                  <a:pt x="127656" y="51919"/>
                  <a:pt x="125480" y="51649"/>
                  <a:pt x="123261" y="51649"/>
                </a:cubicBezTo>
                <a:cubicBezTo>
                  <a:pt x="123037" y="51649"/>
                  <a:pt x="122812" y="51652"/>
                  <a:pt x="122587" y="51657"/>
                </a:cubicBezTo>
                <a:cubicBezTo>
                  <a:pt x="122123" y="51669"/>
                  <a:pt x="121659" y="51693"/>
                  <a:pt x="121182" y="51728"/>
                </a:cubicBezTo>
                <a:cubicBezTo>
                  <a:pt x="116479" y="50609"/>
                  <a:pt x="111503" y="50002"/>
                  <a:pt x="107121" y="48192"/>
                </a:cubicBezTo>
                <a:cubicBezTo>
                  <a:pt x="99501" y="45049"/>
                  <a:pt x="96298" y="38441"/>
                  <a:pt x="94560" y="32178"/>
                </a:cubicBezTo>
                <a:cubicBezTo>
                  <a:pt x="93584" y="28678"/>
                  <a:pt x="92929" y="25106"/>
                  <a:pt x="91726" y="21641"/>
                </a:cubicBezTo>
                <a:cubicBezTo>
                  <a:pt x="90810" y="19034"/>
                  <a:pt x="89548" y="16486"/>
                  <a:pt x="87952" y="14081"/>
                </a:cubicBezTo>
                <a:cubicBezTo>
                  <a:pt x="84809" y="9330"/>
                  <a:pt x="80237" y="4973"/>
                  <a:pt x="74200" y="2365"/>
                </a:cubicBezTo>
                <a:cubicBezTo>
                  <a:pt x="70558" y="797"/>
                  <a:pt x="66542" y="1"/>
                  <a:pt x="62499" y="1"/>
                </a:cubicBezTo>
                <a:close/>
              </a:path>
            </a:pathLst>
          </a:custGeom>
          <a:solidFill>
            <a:srgbClr val="FFFFFF">
              <a:alpha val="313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7" name="Google Shape;127;p25"/>
          <p:cNvGrpSpPr/>
          <p:nvPr/>
        </p:nvGrpSpPr>
        <p:grpSpPr>
          <a:xfrm rot="-1314983">
            <a:off x="8216103" y="3311234"/>
            <a:ext cx="972293" cy="928258"/>
            <a:chOff x="-1855532" y="1600966"/>
            <a:chExt cx="890361" cy="822923"/>
          </a:xfrm>
        </p:grpSpPr>
        <p:sp>
          <p:nvSpPr>
            <p:cNvPr id="128" name="Google Shape;128;p25"/>
            <p:cNvSpPr/>
            <p:nvPr/>
          </p:nvSpPr>
          <p:spPr>
            <a:xfrm>
              <a:off x="-1855532" y="1600966"/>
              <a:ext cx="890361" cy="822923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25"/>
            <p:cNvSpPr/>
            <p:nvPr/>
          </p:nvSpPr>
          <p:spPr>
            <a:xfrm>
              <a:off x="-1801299" y="1673750"/>
              <a:ext cx="648448" cy="672557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0" name="Google Shape;130;p25"/>
          <p:cNvSpPr/>
          <p:nvPr/>
        </p:nvSpPr>
        <p:spPr>
          <a:xfrm>
            <a:off x="70" y="850947"/>
            <a:ext cx="8179245" cy="4098021"/>
          </a:xfrm>
          <a:custGeom>
            <a:rect b="b" l="l" r="r" t="t"/>
            <a:pathLst>
              <a:path extrusionOk="0" h="113205" w="225946">
                <a:moveTo>
                  <a:pt x="62499" y="1"/>
                </a:moveTo>
                <a:cubicBezTo>
                  <a:pt x="59883" y="1"/>
                  <a:pt x="57255" y="334"/>
                  <a:pt x="54710" y="1008"/>
                </a:cubicBezTo>
                <a:cubicBezTo>
                  <a:pt x="48019" y="2794"/>
                  <a:pt x="42649" y="6628"/>
                  <a:pt x="39791" y="11712"/>
                </a:cubicBezTo>
                <a:cubicBezTo>
                  <a:pt x="36672" y="17272"/>
                  <a:pt x="35588" y="24499"/>
                  <a:pt x="28540" y="28059"/>
                </a:cubicBezTo>
                <a:cubicBezTo>
                  <a:pt x="26790" y="28940"/>
                  <a:pt x="24873" y="29250"/>
                  <a:pt x="22908" y="29678"/>
                </a:cubicBezTo>
                <a:cubicBezTo>
                  <a:pt x="21075" y="30083"/>
                  <a:pt x="19539" y="30774"/>
                  <a:pt x="18229" y="31869"/>
                </a:cubicBezTo>
                <a:cubicBezTo>
                  <a:pt x="15634" y="34048"/>
                  <a:pt x="13788" y="36953"/>
                  <a:pt x="12371" y="39691"/>
                </a:cubicBezTo>
                <a:cubicBezTo>
                  <a:pt x="10811" y="42715"/>
                  <a:pt x="9811" y="45906"/>
                  <a:pt x="9407" y="49157"/>
                </a:cubicBezTo>
                <a:cubicBezTo>
                  <a:pt x="8978" y="52514"/>
                  <a:pt x="9526" y="55765"/>
                  <a:pt x="9799" y="59122"/>
                </a:cubicBezTo>
                <a:cubicBezTo>
                  <a:pt x="9942" y="60956"/>
                  <a:pt x="9907" y="62813"/>
                  <a:pt x="9145" y="64563"/>
                </a:cubicBezTo>
                <a:cubicBezTo>
                  <a:pt x="8454" y="66159"/>
                  <a:pt x="7156" y="67528"/>
                  <a:pt x="5858" y="68850"/>
                </a:cubicBezTo>
                <a:cubicBezTo>
                  <a:pt x="3608" y="71124"/>
                  <a:pt x="2644" y="74053"/>
                  <a:pt x="1739" y="76886"/>
                </a:cubicBezTo>
                <a:cubicBezTo>
                  <a:pt x="1" y="82375"/>
                  <a:pt x="822" y="87769"/>
                  <a:pt x="5025" y="92293"/>
                </a:cubicBezTo>
                <a:cubicBezTo>
                  <a:pt x="9359" y="96948"/>
                  <a:pt x="15860" y="100080"/>
                  <a:pt x="22753" y="101830"/>
                </a:cubicBezTo>
                <a:cubicBezTo>
                  <a:pt x="28327" y="103249"/>
                  <a:pt x="34155" y="103754"/>
                  <a:pt x="39991" y="103754"/>
                </a:cubicBezTo>
                <a:cubicBezTo>
                  <a:pt x="42970" y="103754"/>
                  <a:pt x="45950" y="103623"/>
                  <a:pt x="48900" y="103413"/>
                </a:cubicBezTo>
                <a:cubicBezTo>
                  <a:pt x="53579" y="103092"/>
                  <a:pt x="58222" y="102437"/>
                  <a:pt x="62913" y="102175"/>
                </a:cubicBezTo>
                <a:cubicBezTo>
                  <a:pt x="63658" y="102135"/>
                  <a:pt x="64397" y="102114"/>
                  <a:pt x="65129" y="102114"/>
                </a:cubicBezTo>
                <a:cubicBezTo>
                  <a:pt x="68914" y="102114"/>
                  <a:pt x="72542" y="102654"/>
                  <a:pt x="76153" y="103711"/>
                </a:cubicBezTo>
                <a:cubicBezTo>
                  <a:pt x="80213" y="104902"/>
                  <a:pt x="84083" y="106461"/>
                  <a:pt x="88166" y="107592"/>
                </a:cubicBezTo>
                <a:cubicBezTo>
                  <a:pt x="90798" y="108319"/>
                  <a:pt x="93500" y="108890"/>
                  <a:pt x="96227" y="109331"/>
                </a:cubicBezTo>
                <a:cubicBezTo>
                  <a:pt x="101001" y="110283"/>
                  <a:pt x="106085" y="110676"/>
                  <a:pt x="110574" y="111283"/>
                </a:cubicBezTo>
                <a:cubicBezTo>
                  <a:pt x="113741" y="111712"/>
                  <a:pt x="116765" y="112534"/>
                  <a:pt x="119908" y="113022"/>
                </a:cubicBezTo>
                <a:cubicBezTo>
                  <a:pt x="120759" y="113151"/>
                  <a:pt x="121581" y="113204"/>
                  <a:pt x="122390" y="113204"/>
                </a:cubicBezTo>
                <a:cubicBezTo>
                  <a:pt x="124492" y="113204"/>
                  <a:pt x="126501" y="112842"/>
                  <a:pt x="128660" y="112498"/>
                </a:cubicBezTo>
                <a:cubicBezTo>
                  <a:pt x="130320" y="112230"/>
                  <a:pt x="131984" y="112138"/>
                  <a:pt x="133653" y="112138"/>
                </a:cubicBezTo>
                <a:cubicBezTo>
                  <a:pt x="135321" y="112138"/>
                  <a:pt x="136994" y="112230"/>
                  <a:pt x="138673" y="112331"/>
                </a:cubicBezTo>
                <a:cubicBezTo>
                  <a:pt x="141764" y="112515"/>
                  <a:pt x="144846" y="112620"/>
                  <a:pt x="147945" y="112620"/>
                </a:cubicBezTo>
                <a:cubicBezTo>
                  <a:pt x="148259" y="112620"/>
                  <a:pt x="148574" y="112619"/>
                  <a:pt x="148888" y="112617"/>
                </a:cubicBezTo>
                <a:cubicBezTo>
                  <a:pt x="162152" y="112522"/>
                  <a:pt x="175273" y="110831"/>
                  <a:pt x="188488" y="110069"/>
                </a:cubicBezTo>
                <a:cubicBezTo>
                  <a:pt x="199526" y="109438"/>
                  <a:pt x="212682" y="110081"/>
                  <a:pt x="221040" y="103235"/>
                </a:cubicBezTo>
                <a:cubicBezTo>
                  <a:pt x="224219" y="100627"/>
                  <a:pt x="225946" y="97151"/>
                  <a:pt x="225350" y="93531"/>
                </a:cubicBezTo>
                <a:cubicBezTo>
                  <a:pt x="224803" y="90138"/>
                  <a:pt x="222243" y="87197"/>
                  <a:pt x="218087" y="86007"/>
                </a:cubicBezTo>
                <a:cubicBezTo>
                  <a:pt x="212908" y="84518"/>
                  <a:pt x="207181" y="85637"/>
                  <a:pt x="201943" y="84316"/>
                </a:cubicBezTo>
                <a:cubicBezTo>
                  <a:pt x="197144" y="83101"/>
                  <a:pt x="193418" y="80244"/>
                  <a:pt x="189429" y="77958"/>
                </a:cubicBezTo>
                <a:cubicBezTo>
                  <a:pt x="187453" y="76815"/>
                  <a:pt x="185357" y="75779"/>
                  <a:pt x="183047" y="75124"/>
                </a:cubicBezTo>
                <a:cubicBezTo>
                  <a:pt x="181018" y="74552"/>
                  <a:pt x="178881" y="74329"/>
                  <a:pt x="176737" y="74329"/>
                </a:cubicBezTo>
                <a:cubicBezTo>
                  <a:pt x="176026" y="74329"/>
                  <a:pt x="175314" y="74353"/>
                  <a:pt x="174606" y="74398"/>
                </a:cubicBezTo>
                <a:cubicBezTo>
                  <a:pt x="168947" y="74749"/>
                  <a:pt x="163483" y="76316"/>
                  <a:pt x="157786" y="76316"/>
                </a:cubicBezTo>
                <a:cubicBezTo>
                  <a:pt x="157682" y="76316"/>
                  <a:pt x="157577" y="76316"/>
                  <a:pt x="157473" y="76315"/>
                </a:cubicBezTo>
                <a:cubicBezTo>
                  <a:pt x="152663" y="76267"/>
                  <a:pt x="147317" y="75124"/>
                  <a:pt x="144816" y="71600"/>
                </a:cubicBezTo>
                <a:cubicBezTo>
                  <a:pt x="143388" y="69576"/>
                  <a:pt x="143149" y="67207"/>
                  <a:pt x="142661" y="64956"/>
                </a:cubicBezTo>
                <a:cubicBezTo>
                  <a:pt x="142245" y="62968"/>
                  <a:pt x="141518" y="61075"/>
                  <a:pt x="140209" y="59337"/>
                </a:cubicBezTo>
                <a:cubicBezTo>
                  <a:pt x="137863" y="56205"/>
                  <a:pt x="134089" y="53753"/>
                  <a:pt x="129743" y="52514"/>
                </a:cubicBezTo>
                <a:cubicBezTo>
                  <a:pt x="127656" y="51919"/>
                  <a:pt x="125480" y="51649"/>
                  <a:pt x="123261" y="51649"/>
                </a:cubicBezTo>
                <a:cubicBezTo>
                  <a:pt x="123037" y="51649"/>
                  <a:pt x="122812" y="51652"/>
                  <a:pt x="122587" y="51657"/>
                </a:cubicBezTo>
                <a:cubicBezTo>
                  <a:pt x="122123" y="51669"/>
                  <a:pt x="121659" y="51693"/>
                  <a:pt x="121182" y="51728"/>
                </a:cubicBezTo>
                <a:cubicBezTo>
                  <a:pt x="116479" y="50609"/>
                  <a:pt x="111503" y="50002"/>
                  <a:pt x="107121" y="48192"/>
                </a:cubicBezTo>
                <a:cubicBezTo>
                  <a:pt x="99501" y="45049"/>
                  <a:pt x="96298" y="38441"/>
                  <a:pt x="94560" y="32178"/>
                </a:cubicBezTo>
                <a:cubicBezTo>
                  <a:pt x="93584" y="28678"/>
                  <a:pt x="92929" y="25106"/>
                  <a:pt x="91726" y="21641"/>
                </a:cubicBezTo>
                <a:cubicBezTo>
                  <a:pt x="90810" y="19034"/>
                  <a:pt x="89548" y="16486"/>
                  <a:pt x="87952" y="14081"/>
                </a:cubicBezTo>
                <a:cubicBezTo>
                  <a:pt x="84809" y="9330"/>
                  <a:pt x="80237" y="4973"/>
                  <a:pt x="74200" y="2365"/>
                </a:cubicBezTo>
                <a:cubicBezTo>
                  <a:pt x="70558" y="797"/>
                  <a:pt x="66542" y="1"/>
                  <a:pt x="62499" y="1"/>
                </a:cubicBezTo>
                <a:close/>
              </a:path>
            </a:pathLst>
          </a:custGeom>
          <a:solidFill>
            <a:srgbClr val="FFFFFF">
              <a:alpha val="44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1" name="Google Shape;131;p25"/>
          <p:cNvGrpSpPr/>
          <p:nvPr/>
        </p:nvGrpSpPr>
        <p:grpSpPr>
          <a:xfrm>
            <a:off x="461664" y="2367617"/>
            <a:ext cx="1251074" cy="1089966"/>
            <a:chOff x="2227541" y="6011760"/>
            <a:chExt cx="2864180" cy="2495343"/>
          </a:xfrm>
        </p:grpSpPr>
        <p:sp>
          <p:nvSpPr>
            <p:cNvPr id="132" name="Google Shape;132;p25"/>
            <p:cNvSpPr/>
            <p:nvPr/>
          </p:nvSpPr>
          <p:spPr>
            <a:xfrm rot="-1131582">
              <a:off x="2772277" y="6293752"/>
              <a:ext cx="2064072" cy="1922827"/>
            </a:xfrm>
            <a:custGeom>
              <a:rect b="b" l="l" r="r" t="t"/>
              <a:pathLst>
                <a:path extrusionOk="0" h="77719" w="83428">
                  <a:moveTo>
                    <a:pt x="43744" y="1"/>
                  </a:moveTo>
                  <a:cubicBezTo>
                    <a:pt x="43607" y="1"/>
                    <a:pt x="43469" y="5"/>
                    <a:pt x="43328" y="15"/>
                  </a:cubicBezTo>
                  <a:cubicBezTo>
                    <a:pt x="39256" y="277"/>
                    <a:pt x="37779" y="4360"/>
                    <a:pt x="36839" y="7718"/>
                  </a:cubicBezTo>
                  <a:cubicBezTo>
                    <a:pt x="35589" y="12203"/>
                    <a:pt x="34968" y="18558"/>
                    <a:pt x="31040" y="18558"/>
                  </a:cubicBezTo>
                  <a:cubicBezTo>
                    <a:pt x="29952" y="18558"/>
                    <a:pt x="28611" y="18070"/>
                    <a:pt x="26933" y="16921"/>
                  </a:cubicBezTo>
                  <a:cubicBezTo>
                    <a:pt x="25614" y="16019"/>
                    <a:pt x="23908" y="14589"/>
                    <a:pt x="22178" y="14589"/>
                  </a:cubicBezTo>
                  <a:cubicBezTo>
                    <a:pt x="21830" y="14589"/>
                    <a:pt x="21481" y="14647"/>
                    <a:pt x="21134" y="14778"/>
                  </a:cubicBezTo>
                  <a:cubicBezTo>
                    <a:pt x="15276" y="16993"/>
                    <a:pt x="19075" y="24530"/>
                    <a:pt x="19753" y="28387"/>
                  </a:cubicBezTo>
                  <a:cubicBezTo>
                    <a:pt x="20166" y="30701"/>
                    <a:pt x="20096" y="34763"/>
                    <a:pt x="17456" y="34763"/>
                  </a:cubicBezTo>
                  <a:cubicBezTo>
                    <a:pt x="17054" y="34763"/>
                    <a:pt x="16592" y="34669"/>
                    <a:pt x="16062" y="34459"/>
                  </a:cubicBezTo>
                  <a:cubicBezTo>
                    <a:pt x="11365" y="32594"/>
                    <a:pt x="10296" y="26273"/>
                    <a:pt x="4770" y="26273"/>
                  </a:cubicBezTo>
                  <a:cubicBezTo>
                    <a:pt x="4512" y="26273"/>
                    <a:pt x="4244" y="26287"/>
                    <a:pt x="3966" y="26315"/>
                  </a:cubicBezTo>
                  <a:cubicBezTo>
                    <a:pt x="715" y="26649"/>
                    <a:pt x="1" y="29554"/>
                    <a:pt x="489" y="32328"/>
                  </a:cubicBezTo>
                  <a:cubicBezTo>
                    <a:pt x="1251" y="36555"/>
                    <a:pt x="3644" y="40222"/>
                    <a:pt x="5085" y="44211"/>
                  </a:cubicBezTo>
                  <a:cubicBezTo>
                    <a:pt x="6597" y="48390"/>
                    <a:pt x="7061" y="52997"/>
                    <a:pt x="6549" y="57403"/>
                  </a:cubicBezTo>
                  <a:cubicBezTo>
                    <a:pt x="6275" y="59784"/>
                    <a:pt x="4037" y="62999"/>
                    <a:pt x="4632" y="65380"/>
                  </a:cubicBezTo>
                  <a:cubicBezTo>
                    <a:pt x="5513" y="68856"/>
                    <a:pt x="12336" y="68321"/>
                    <a:pt x="15050" y="68797"/>
                  </a:cubicBezTo>
                  <a:cubicBezTo>
                    <a:pt x="18884" y="69476"/>
                    <a:pt x="22766" y="70095"/>
                    <a:pt x="26468" y="71345"/>
                  </a:cubicBezTo>
                  <a:cubicBezTo>
                    <a:pt x="30939" y="72847"/>
                    <a:pt x="38196" y="77718"/>
                    <a:pt x="44090" y="77718"/>
                  </a:cubicBezTo>
                  <a:cubicBezTo>
                    <a:pt x="46186" y="77718"/>
                    <a:pt x="48109" y="77102"/>
                    <a:pt x="49674" y="75500"/>
                  </a:cubicBezTo>
                  <a:cubicBezTo>
                    <a:pt x="51602" y="73524"/>
                    <a:pt x="50626" y="70488"/>
                    <a:pt x="49185" y="68559"/>
                  </a:cubicBezTo>
                  <a:cubicBezTo>
                    <a:pt x="47364" y="66130"/>
                    <a:pt x="44090" y="64594"/>
                    <a:pt x="42661" y="61856"/>
                  </a:cubicBezTo>
                  <a:cubicBezTo>
                    <a:pt x="41468" y="59570"/>
                    <a:pt x="43103" y="58980"/>
                    <a:pt x="45242" y="58980"/>
                  </a:cubicBezTo>
                  <a:cubicBezTo>
                    <a:pt x="47158" y="58980"/>
                    <a:pt x="49479" y="59453"/>
                    <a:pt x="50531" y="59605"/>
                  </a:cubicBezTo>
                  <a:cubicBezTo>
                    <a:pt x="52312" y="59861"/>
                    <a:pt x="54410" y="60234"/>
                    <a:pt x="56446" y="60234"/>
                  </a:cubicBezTo>
                  <a:cubicBezTo>
                    <a:pt x="59050" y="60234"/>
                    <a:pt x="61553" y="59624"/>
                    <a:pt x="63163" y="57379"/>
                  </a:cubicBezTo>
                  <a:cubicBezTo>
                    <a:pt x="66116" y="53271"/>
                    <a:pt x="61497" y="49068"/>
                    <a:pt x="58818" y="46354"/>
                  </a:cubicBezTo>
                  <a:cubicBezTo>
                    <a:pt x="55151" y="42627"/>
                    <a:pt x="56532" y="41246"/>
                    <a:pt x="59306" y="40817"/>
                  </a:cubicBezTo>
                  <a:cubicBezTo>
                    <a:pt x="60111" y="40689"/>
                    <a:pt x="61032" y="40643"/>
                    <a:pt x="61979" y="40643"/>
                  </a:cubicBezTo>
                  <a:cubicBezTo>
                    <a:pt x="63762" y="40643"/>
                    <a:pt x="65636" y="40807"/>
                    <a:pt x="66997" y="40901"/>
                  </a:cubicBezTo>
                  <a:cubicBezTo>
                    <a:pt x="68350" y="40991"/>
                    <a:pt x="70090" y="41137"/>
                    <a:pt x="71903" y="41137"/>
                  </a:cubicBezTo>
                  <a:cubicBezTo>
                    <a:pt x="76075" y="41137"/>
                    <a:pt x="80636" y="40364"/>
                    <a:pt x="81773" y="36364"/>
                  </a:cubicBezTo>
                  <a:cubicBezTo>
                    <a:pt x="83428" y="30578"/>
                    <a:pt x="75260" y="28090"/>
                    <a:pt x="71057" y="27816"/>
                  </a:cubicBezTo>
                  <a:cubicBezTo>
                    <a:pt x="69545" y="27720"/>
                    <a:pt x="66307" y="27518"/>
                    <a:pt x="65557" y="25863"/>
                  </a:cubicBezTo>
                  <a:cubicBezTo>
                    <a:pt x="64425" y="23339"/>
                    <a:pt x="68890" y="21386"/>
                    <a:pt x="70414" y="20291"/>
                  </a:cubicBezTo>
                  <a:cubicBezTo>
                    <a:pt x="73534" y="18029"/>
                    <a:pt x="75927" y="14493"/>
                    <a:pt x="76606" y="10659"/>
                  </a:cubicBezTo>
                  <a:cubicBezTo>
                    <a:pt x="77201" y="7313"/>
                    <a:pt x="75355" y="4337"/>
                    <a:pt x="72319" y="2920"/>
                  </a:cubicBezTo>
                  <a:cubicBezTo>
                    <a:pt x="71216" y="2408"/>
                    <a:pt x="70191" y="2186"/>
                    <a:pt x="69227" y="2186"/>
                  </a:cubicBezTo>
                  <a:cubicBezTo>
                    <a:pt x="63183" y="2186"/>
                    <a:pt x="59515" y="10924"/>
                    <a:pt x="53960" y="12135"/>
                  </a:cubicBezTo>
                  <a:cubicBezTo>
                    <a:pt x="53728" y="12186"/>
                    <a:pt x="53514" y="12210"/>
                    <a:pt x="53317" y="12210"/>
                  </a:cubicBezTo>
                  <a:cubicBezTo>
                    <a:pt x="50797" y="12210"/>
                    <a:pt x="50946" y="8282"/>
                    <a:pt x="50317" y="6206"/>
                  </a:cubicBezTo>
                  <a:cubicBezTo>
                    <a:pt x="49353" y="3076"/>
                    <a:pt x="47297" y="1"/>
                    <a:pt x="43744" y="1"/>
                  </a:cubicBezTo>
                  <a:close/>
                </a:path>
              </a:pathLst>
            </a:custGeom>
            <a:solidFill>
              <a:srgbClr val="5AD1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33" name="Google Shape;133;p25"/>
            <p:cNvGrpSpPr/>
            <p:nvPr/>
          </p:nvGrpSpPr>
          <p:grpSpPr>
            <a:xfrm>
              <a:off x="2227541" y="6635267"/>
              <a:ext cx="2250382" cy="1871835"/>
              <a:chOff x="2227541" y="6635267"/>
              <a:chExt cx="2250382" cy="1871835"/>
            </a:xfrm>
          </p:grpSpPr>
          <p:sp>
            <p:nvSpPr>
              <p:cNvPr id="134" name="Google Shape;134;p25"/>
              <p:cNvSpPr/>
              <p:nvPr/>
            </p:nvSpPr>
            <p:spPr>
              <a:xfrm rot="-1131582">
                <a:off x="2389104" y="6911337"/>
                <a:ext cx="1927256" cy="1319697"/>
              </a:xfrm>
              <a:custGeom>
                <a:rect b="b" l="l" r="r" t="t"/>
                <a:pathLst>
                  <a:path extrusionOk="0" h="53341" w="77898">
                    <a:moveTo>
                      <a:pt x="77657" y="0"/>
                    </a:moveTo>
                    <a:cubicBezTo>
                      <a:pt x="77524" y="0"/>
                      <a:pt x="77309" y="98"/>
                      <a:pt x="77038" y="330"/>
                    </a:cubicBezTo>
                    <a:cubicBezTo>
                      <a:pt x="77038" y="330"/>
                      <a:pt x="75681" y="1521"/>
                      <a:pt x="73430" y="3497"/>
                    </a:cubicBezTo>
                    <a:cubicBezTo>
                      <a:pt x="72299" y="4486"/>
                      <a:pt x="70954" y="5664"/>
                      <a:pt x="69430" y="6998"/>
                    </a:cubicBezTo>
                    <a:cubicBezTo>
                      <a:pt x="68668" y="7665"/>
                      <a:pt x="67870" y="8367"/>
                      <a:pt x="67037" y="9093"/>
                    </a:cubicBezTo>
                    <a:cubicBezTo>
                      <a:pt x="66203" y="9820"/>
                      <a:pt x="65334" y="10594"/>
                      <a:pt x="64441" y="11391"/>
                    </a:cubicBezTo>
                    <a:cubicBezTo>
                      <a:pt x="63548" y="12177"/>
                      <a:pt x="62631" y="12999"/>
                      <a:pt x="61691" y="13832"/>
                    </a:cubicBezTo>
                    <a:cubicBezTo>
                      <a:pt x="61453" y="14034"/>
                      <a:pt x="61215" y="14249"/>
                      <a:pt x="60976" y="14463"/>
                    </a:cubicBezTo>
                    <a:cubicBezTo>
                      <a:pt x="60750" y="14677"/>
                      <a:pt x="60512" y="14892"/>
                      <a:pt x="60274" y="15106"/>
                    </a:cubicBezTo>
                    <a:cubicBezTo>
                      <a:pt x="59798" y="15535"/>
                      <a:pt x="59321" y="15975"/>
                      <a:pt x="58845" y="16416"/>
                    </a:cubicBezTo>
                    <a:cubicBezTo>
                      <a:pt x="57881" y="17297"/>
                      <a:pt x="56916" y="18190"/>
                      <a:pt x="55940" y="19083"/>
                    </a:cubicBezTo>
                    <a:lnTo>
                      <a:pt x="55571" y="19416"/>
                    </a:lnTo>
                    <a:lnTo>
                      <a:pt x="55214" y="19773"/>
                    </a:lnTo>
                    <a:cubicBezTo>
                      <a:pt x="54976" y="20011"/>
                      <a:pt x="54738" y="20250"/>
                      <a:pt x="54499" y="20488"/>
                    </a:cubicBezTo>
                    <a:cubicBezTo>
                      <a:pt x="54035" y="20964"/>
                      <a:pt x="53571" y="21440"/>
                      <a:pt x="53106" y="21916"/>
                    </a:cubicBezTo>
                    <a:cubicBezTo>
                      <a:pt x="51261" y="23845"/>
                      <a:pt x="49463" y="25798"/>
                      <a:pt x="47725" y="27691"/>
                    </a:cubicBezTo>
                    <a:cubicBezTo>
                      <a:pt x="45975" y="29572"/>
                      <a:pt x="44284" y="31370"/>
                      <a:pt x="42653" y="33025"/>
                    </a:cubicBezTo>
                    <a:cubicBezTo>
                      <a:pt x="41033" y="34668"/>
                      <a:pt x="39259" y="36406"/>
                      <a:pt x="37342" y="38085"/>
                    </a:cubicBezTo>
                    <a:cubicBezTo>
                      <a:pt x="36378" y="38918"/>
                      <a:pt x="35390" y="39752"/>
                      <a:pt x="34354" y="40538"/>
                    </a:cubicBezTo>
                    <a:cubicBezTo>
                      <a:pt x="33318" y="41335"/>
                      <a:pt x="32247" y="42109"/>
                      <a:pt x="31151" y="42824"/>
                    </a:cubicBezTo>
                    <a:cubicBezTo>
                      <a:pt x="30044" y="43550"/>
                      <a:pt x="28913" y="44205"/>
                      <a:pt x="27746" y="44812"/>
                    </a:cubicBezTo>
                    <a:cubicBezTo>
                      <a:pt x="27460" y="44967"/>
                      <a:pt x="27175" y="45122"/>
                      <a:pt x="26877" y="45253"/>
                    </a:cubicBezTo>
                    <a:cubicBezTo>
                      <a:pt x="26579" y="45395"/>
                      <a:pt x="26293" y="45538"/>
                      <a:pt x="25996" y="45669"/>
                    </a:cubicBezTo>
                    <a:cubicBezTo>
                      <a:pt x="25401" y="45919"/>
                      <a:pt x="24793" y="46146"/>
                      <a:pt x="24186" y="46384"/>
                    </a:cubicBezTo>
                    <a:cubicBezTo>
                      <a:pt x="23888" y="46503"/>
                      <a:pt x="23591" y="46622"/>
                      <a:pt x="23293" y="46741"/>
                    </a:cubicBezTo>
                    <a:cubicBezTo>
                      <a:pt x="23138" y="46800"/>
                      <a:pt x="22995" y="46860"/>
                      <a:pt x="22853" y="46919"/>
                    </a:cubicBezTo>
                    <a:cubicBezTo>
                      <a:pt x="22698" y="46967"/>
                      <a:pt x="22543" y="47027"/>
                      <a:pt x="22400" y="47074"/>
                    </a:cubicBezTo>
                    <a:cubicBezTo>
                      <a:pt x="21793" y="47289"/>
                      <a:pt x="21198" y="47491"/>
                      <a:pt x="20602" y="47693"/>
                    </a:cubicBezTo>
                    <a:cubicBezTo>
                      <a:pt x="20317" y="47801"/>
                      <a:pt x="20019" y="47908"/>
                      <a:pt x="19721" y="48003"/>
                    </a:cubicBezTo>
                    <a:cubicBezTo>
                      <a:pt x="19435" y="48098"/>
                      <a:pt x="19138" y="48182"/>
                      <a:pt x="18852" y="48277"/>
                    </a:cubicBezTo>
                    <a:cubicBezTo>
                      <a:pt x="18257" y="48455"/>
                      <a:pt x="17685" y="48634"/>
                      <a:pt x="17114" y="48813"/>
                    </a:cubicBezTo>
                    <a:cubicBezTo>
                      <a:pt x="12566" y="50170"/>
                      <a:pt x="8470" y="51087"/>
                      <a:pt x="5553" y="51753"/>
                    </a:cubicBezTo>
                    <a:cubicBezTo>
                      <a:pt x="4100" y="52075"/>
                      <a:pt x="2922" y="52337"/>
                      <a:pt x="2112" y="52503"/>
                    </a:cubicBezTo>
                    <a:cubicBezTo>
                      <a:pt x="1314" y="52682"/>
                      <a:pt x="874" y="52777"/>
                      <a:pt x="874" y="52777"/>
                    </a:cubicBezTo>
                    <a:cubicBezTo>
                      <a:pt x="47" y="52974"/>
                      <a:pt x="1" y="53340"/>
                      <a:pt x="641" y="53340"/>
                    </a:cubicBezTo>
                    <a:cubicBezTo>
                      <a:pt x="739" y="53340"/>
                      <a:pt x="852" y="53332"/>
                      <a:pt x="981" y="53313"/>
                    </a:cubicBezTo>
                    <a:cubicBezTo>
                      <a:pt x="981" y="53313"/>
                      <a:pt x="1421" y="53218"/>
                      <a:pt x="2231" y="53063"/>
                    </a:cubicBezTo>
                    <a:cubicBezTo>
                      <a:pt x="3041" y="52896"/>
                      <a:pt x="4219" y="52658"/>
                      <a:pt x="5684" y="52361"/>
                    </a:cubicBezTo>
                    <a:cubicBezTo>
                      <a:pt x="8625" y="51741"/>
                      <a:pt x="12732" y="50884"/>
                      <a:pt x="17340" y="49575"/>
                    </a:cubicBezTo>
                    <a:cubicBezTo>
                      <a:pt x="17911" y="49408"/>
                      <a:pt x="18495" y="49241"/>
                      <a:pt x="19090" y="49063"/>
                    </a:cubicBezTo>
                    <a:cubicBezTo>
                      <a:pt x="19388" y="48979"/>
                      <a:pt x="19686" y="48884"/>
                      <a:pt x="19983" y="48801"/>
                    </a:cubicBezTo>
                    <a:cubicBezTo>
                      <a:pt x="20281" y="48705"/>
                      <a:pt x="20578" y="48598"/>
                      <a:pt x="20876" y="48503"/>
                    </a:cubicBezTo>
                    <a:cubicBezTo>
                      <a:pt x="21471" y="48301"/>
                      <a:pt x="22079" y="48098"/>
                      <a:pt x="22686" y="47896"/>
                    </a:cubicBezTo>
                    <a:cubicBezTo>
                      <a:pt x="22841" y="47848"/>
                      <a:pt x="22995" y="47789"/>
                      <a:pt x="23150" y="47741"/>
                    </a:cubicBezTo>
                    <a:cubicBezTo>
                      <a:pt x="23293" y="47681"/>
                      <a:pt x="23448" y="47622"/>
                      <a:pt x="23603" y="47562"/>
                    </a:cubicBezTo>
                    <a:cubicBezTo>
                      <a:pt x="23900" y="47455"/>
                      <a:pt x="24210" y="47336"/>
                      <a:pt x="24519" y="47217"/>
                    </a:cubicBezTo>
                    <a:cubicBezTo>
                      <a:pt x="25127" y="46979"/>
                      <a:pt x="25746" y="46753"/>
                      <a:pt x="26365" y="46515"/>
                    </a:cubicBezTo>
                    <a:cubicBezTo>
                      <a:pt x="26663" y="46372"/>
                      <a:pt x="26972" y="46229"/>
                      <a:pt x="27270" y="46086"/>
                    </a:cubicBezTo>
                    <a:cubicBezTo>
                      <a:pt x="27579" y="45955"/>
                      <a:pt x="27877" y="45800"/>
                      <a:pt x="28175" y="45646"/>
                    </a:cubicBezTo>
                    <a:cubicBezTo>
                      <a:pt x="29365" y="45038"/>
                      <a:pt x="30544" y="44372"/>
                      <a:pt x="31675" y="43645"/>
                    </a:cubicBezTo>
                    <a:cubicBezTo>
                      <a:pt x="32806" y="42919"/>
                      <a:pt x="33902" y="42145"/>
                      <a:pt x="34961" y="41347"/>
                    </a:cubicBezTo>
                    <a:cubicBezTo>
                      <a:pt x="36021" y="40538"/>
                      <a:pt x="37033" y="39704"/>
                      <a:pt x="38021" y="38859"/>
                    </a:cubicBezTo>
                    <a:cubicBezTo>
                      <a:pt x="39974" y="37168"/>
                      <a:pt x="41772" y="35430"/>
                      <a:pt x="43415" y="33763"/>
                    </a:cubicBezTo>
                    <a:cubicBezTo>
                      <a:pt x="45046" y="32108"/>
                      <a:pt x="46748" y="30286"/>
                      <a:pt x="48475" y="28381"/>
                    </a:cubicBezTo>
                    <a:cubicBezTo>
                      <a:pt x="50213" y="26488"/>
                      <a:pt x="51999" y="24524"/>
                      <a:pt x="53809" y="22595"/>
                    </a:cubicBezTo>
                    <a:cubicBezTo>
                      <a:pt x="54273" y="22107"/>
                      <a:pt x="54726" y="21631"/>
                      <a:pt x="55190" y="21154"/>
                    </a:cubicBezTo>
                    <a:cubicBezTo>
                      <a:pt x="55416" y="20916"/>
                      <a:pt x="55642" y="20678"/>
                      <a:pt x="55881" y="20452"/>
                    </a:cubicBezTo>
                    <a:lnTo>
                      <a:pt x="56226" y="20095"/>
                    </a:lnTo>
                    <a:lnTo>
                      <a:pt x="56583" y="19761"/>
                    </a:lnTo>
                    <a:cubicBezTo>
                      <a:pt x="57547" y="18857"/>
                      <a:pt x="58512" y="17952"/>
                      <a:pt x="59452" y="17071"/>
                    </a:cubicBezTo>
                    <a:cubicBezTo>
                      <a:pt x="59929" y="16618"/>
                      <a:pt x="60393" y="16178"/>
                      <a:pt x="60869" y="15749"/>
                    </a:cubicBezTo>
                    <a:cubicBezTo>
                      <a:pt x="61095" y="15523"/>
                      <a:pt x="61334" y="15308"/>
                      <a:pt x="61560" y="15094"/>
                    </a:cubicBezTo>
                    <a:cubicBezTo>
                      <a:pt x="61798" y="14880"/>
                      <a:pt x="62024" y="14666"/>
                      <a:pt x="62262" y="14451"/>
                    </a:cubicBezTo>
                    <a:cubicBezTo>
                      <a:pt x="63191" y="13606"/>
                      <a:pt x="64096" y="12784"/>
                      <a:pt x="64977" y="11987"/>
                    </a:cubicBezTo>
                    <a:cubicBezTo>
                      <a:pt x="72049" y="5581"/>
                      <a:pt x="77407" y="735"/>
                      <a:pt x="77407" y="735"/>
                    </a:cubicBezTo>
                    <a:cubicBezTo>
                      <a:pt x="77868" y="321"/>
                      <a:pt x="77898" y="0"/>
                      <a:pt x="77657" y="0"/>
                    </a:cubicBezTo>
                    <a:close/>
                  </a:path>
                </a:pathLst>
              </a:custGeom>
              <a:solidFill>
                <a:srgbClr val="439D8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25"/>
              <p:cNvSpPr/>
              <p:nvPr/>
            </p:nvSpPr>
            <p:spPr>
              <a:xfrm rot="-1131582">
                <a:off x="3441562" y="7628158"/>
                <a:ext cx="485043" cy="66058"/>
              </a:xfrm>
              <a:custGeom>
                <a:rect b="b" l="l" r="r" t="t"/>
                <a:pathLst>
                  <a:path extrusionOk="0" h="2670" w="19605">
                    <a:moveTo>
                      <a:pt x="13901" y="0"/>
                    </a:moveTo>
                    <a:cubicBezTo>
                      <a:pt x="13437" y="0"/>
                      <a:pt x="12960" y="12"/>
                      <a:pt x="12472" y="24"/>
                    </a:cubicBezTo>
                    <a:cubicBezTo>
                      <a:pt x="12234" y="24"/>
                      <a:pt x="11996" y="36"/>
                      <a:pt x="11758" y="36"/>
                    </a:cubicBezTo>
                    <a:cubicBezTo>
                      <a:pt x="11639" y="48"/>
                      <a:pt x="11520" y="48"/>
                      <a:pt x="11401" y="48"/>
                    </a:cubicBezTo>
                    <a:cubicBezTo>
                      <a:pt x="11282" y="60"/>
                      <a:pt x="11163" y="72"/>
                      <a:pt x="11044" y="72"/>
                    </a:cubicBezTo>
                    <a:cubicBezTo>
                      <a:pt x="10579" y="107"/>
                      <a:pt x="10127" y="143"/>
                      <a:pt x="9710" y="179"/>
                    </a:cubicBezTo>
                    <a:cubicBezTo>
                      <a:pt x="9472" y="203"/>
                      <a:pt x="9222" y="226"/>
                      <a:pt x="8972" y="250"/>
                    </a:cubicBezTo>
                    <a:cubicBezTo>
                      <a:pt x="8722" y="286"/>
                      <a:pt x="8460" y="322"/>
                      <a:pt x="8198" y="357"/>
                    </a:cubicBezTo>
                    <a:cubicBezTo>
                      <a:pt x="7674" y="429"/>
                      <a:pt x="7138" y="500"/>
                      <a:pt x="6602" y="584"/>
                    </a:cubicBezTo>
                    <a:cubicBezTo>
                      <a:pt x="6067" y="679"/>
                      <a:pt x="5519" y="786"/>
                      <a:pt x="4995" y="881"/>
                    </a:cubicBezTo>
                    <a:cubicBezTo>
                      <a:pt x="4733" y="941"/>
                      <a:pt x="4471" y="988"/>
                      <a:pt x="4221" y="1036"/>
                    </a:cubicBezTo>
                    <a:cubicBezTo>
                      <a:pt x="3971" y="1096"/>
                      <a:pt x="3733" y="1155"/>
                      <a:pt x="3495" y="1215"/>
                    </a:cubicBezTo>
                    <a:cubicBezTo>
                      <a:pt x="3019" y="1334"/>
                      <a:pt x="2566" y="1441"/>
                      <a:pt x="2161" y="1536"/>
                    </a:cubicBezTo>
                    <a:cubicBezTo>
                      <a:pt x="1769" y="1655"/>
                      <a:pt x="1411" y="1762"/>
                      <a:pt x="1114" y="1846"/>
                    </a:cubicBezTo>
                    <a:cubicBezTo>
                      <a:pt x="530" y="2024"/>
                      <a:pt x="173" y="2131"/>
                      <a:pt x="173" y="2131"/>
                    </a:cubicBezTo>
                    <a:cubicBezTo>
                      <a:pt x="1" y="2200"/>
                      <a:pt x="117" y="2669"/>
                      <a:pt x="307" y="2669"/>
                    </a:cubicBezTo>
                    <a:cubicBezTo>
                      <a:pt x="314" y="2669"/>
                      <a:pt x="321" y="2668"/>
                      <a:pt x="328" y="2667"/>
                    </a:cubicBezTo>
                    <a:cubicBezTo>
                      <a:pt x="328" y="2667"/>
                      <a:pt x="685" y="2584"/>
                      <a:pt x="1280" y="2453"/>
                    </a:cubicBezTo>
                    <a:cubicBezTo>
                      <a:pt x="1578" y="2393"/>
                      <a:pt x="1923" y="2310"/>
                      <a:pt x="2328" y="2227"/>
                    </a:cubicBezTo>
                    <a:cubicBezTo>
                      <a:pt x="2733" y="2155"/>
                      <a:pt x="3173" y="2084"/>
                      <a:pt x="3650" y="2000"/>
                    </a:cubicBezTo>
                    <a:cubicBezTo>
                      <a:pt x="3888" y="1953"/>
                      <a:pt x="4126" y="1917"/>
                      <a:pt x="4376" y="1870"/>
                    </a:cubicBezTo>
                    <a:cubicBezTo>
                      <a:pt x="4626" y="1834"/>
                      <a:pt x="4888" y="1798"/>
                      <a:pt x="5150" y="1762"/>
                    </a:cubicBezTo>
                    <a:cubicBezTo>
                      <a:pt x="5674" y="1691"/>
                      <a:pt x="6210" y="1619"/>
                      <a:pt x="6733" y="1548"/>
                    </a:cubicBezTo>
                    <a:cubicBezTo>
                      <a:pt x="7269" y="1489"/>
                      <a:pt x="7805" y="1429"/>
                      <a:pt x="8317" y="1381"/>
                    </a:cubicBezTo>
                    <a:cubicBezTo>
                      <a:pt x="8579" y="1346"/>
                      <a:pt x="8829" y="1322"/>
                      <a:pt x="9079" y="1298"/>
                    </a:cubicBezTo>
                    <a:cubicBezTo>
                      <a:pt x="9329" y="1274"/>
                      <a:pt x="9567" y="1250"/>
                      <a:pt x="9805" y="1239"/>
                    </a:cubicBezTo>
                    <a:cubicBezTo>
                      <a:pt x="10222" y="1191"/>
                      <a:pt x="10663" y="1155"/>
                      <a:pt x="11127" y="1108"/>
                    </a:cubicBezTo>
                    <a:cubicBezTo>
                      <a:pt x="11234" y="1096"/>
                      <a:pt x="11353" y="1084"/>
                      <a:pt x="11460" y="1072"/>
                    </a:cubicBezTo>
                    <a:cubicBezTo>
                      <a:pt x="11579" y="1072"/>
                      <a:pt x="11698" y="1060"/>
                      <a:pt x="11817" y="1060"/>
                    </a:cubicBezTo>
                    <a:cubicBezTo>
                      <a:pt x="12056" y="1036"/>
                      <a:pt x="12282" y="1024"/>
                      <a:pt x="12520" y="1012"/>
                    </a:cubicBezTo>
                    <a:cubicBezTo>
                      <a:pt x="12996" y="977"/>
                      <a:pt x="13460" y="941"/>
                      <a:pt x="13925" y="917"/>
                    </a:cubicBezTo>
                    <a:cubicBezTo>
                      <a:pt x="14389" y="893"/>
                      <a:pt x="14842" y="881"/>
                      <a:pt x="15258" y="869"/>
                    </a:cubicBezTo>
                    <a:cubicBezTo>
                      <a:pt x="15830" y="838"/>
                      <a:pt x="16354" y="838"/>
                      <a:pt x="16802" y="838"/>
                    </a:cubicBezTo>
                    <a:lnTo>
                      <a:pt x="16802" y="838"/>
                    </a:lnTo>
                    <a:cubicBezTo>
                      <a:pt x="17026" y="838"/>
                      <a:pt x="17231" y="838"/>
                      <a:pt x="17413" y="834"/>
                    </a:cubicBezTo>
                    <a:cubicBezTo>
                      <a:pt x="17866" y="834"/>
                      <a:pt x="18189" y="834"/>
                      <a:pt x="18314" y="827"/>
                    </a:cubicBezTo>
                    <a:lnTo>
                      <a:pt x="18314" y="827"/>
                    </a:lnTo>
                    <a:cubicBezTo>
                      <a:pt x="18323" y="833"/>
                      <a:pt x="18333" y="839"/>
                      <a:pt x="18342" y="846"/>
                    </a:cubicBezTo>
                    <a:cubicBezTo>
                      <a:pt x="18378" y="858"/>
                      <a:pt x="18413" y="869"/>
                      <a:pt x="18449" y="881"/>
                    </a:cubicBezTo>
                    <a:cubicBezTo>
                      <a:pt x="18509" y="905"/>
                      <a:pt x="18556" y="917"/>
                      <a:pt x="18616" y="929"/>
                    </a:cubicBezTo>
                    <a:cubicBezTo>
                      <a:pt x="18711" y="953"/>
                      <a:pt x="18794" y="977"/>
                      <a:pt x="18866" y="988"/>
                    </a:cubicBezTo>
                    <a:cubicBezTo>
                      <a:pt x="19009" y="1012"/>
                      <a:pt x="19104" y="1024"/>
                      <a:pt x="19175" y="1036"/>
                    </a:cubicBezTo>
                    <a:cubicBezTo>
                      <a:pt x="19318" y="1060"/>
                      <a:pt x="19330" y="1060"/>
                      <a:pt x="19330" y="1060"/>
                    </a:cubicBezTo>
                    <a:cubicBezTo>
                      <a:pt x="19533" y="1060"/>
                      <a:pt x="19604" y="607"/>
                      <a:pt x="19414" y="524"/>
                    </a:cubicBezTo>
                    <a:cubicBezTo>
                      <a:pt x="19414" y="524"/>
                      <a:pt x="19402" y="524"/>
                      <a:pt x="19271" y="500"/>
                    </a:cubicBezTo>
                    <a:cubicBezTo>
                      <a:pt x="19199" y="488"/>
                      <a:pt x="19104" y="465"/>
                      <a:pt x="18973" y="441"/>
                    </a:cubicBezTo>
                    <a:cubicBezTo>
                      <a:pt x="18914" y="429"/>
                      <a:pt x="18830" y="417"/>
                      <a:pt x="18759" y="393"/>
                    </a:cubicBezTo>
                    <a:cubicBezTo>
                      <a:pt x="18723" y="381"/>
                      <a:pt x="18675" y="369"/>
                      <a:pt x="18640" y="357"/>
                    </a:cubicBezTo>
                    <a:cubicBezTo>
                      <a:pt x="18616" y="346"/>
                      <a:pt x="18604" y="334"/>
                      <a:pt x="18580" y="334"/>
                    </a:cubicBezTo>
                    <a:cubicBezTo>
                      <a:pt x="18568" y="322"/>
                      <a:pt x="18556" y="322"/>
                      <a:pt x="18544" y="310"/>
                    </a:cubicBezTo>
                    <a:lnTo>
                      <a:pt x="18449" y="274"/>
                    </a:lnTo>
                    <a:lnTo>
                      <a:pt x="18402" y="262"/>
                    </a:lnTo>
                    <a:cubicBezTo>
                      <a:pt x="18354" y="250"/>
                      <a:pt x="18009" y="215"/>
                      <a:pt x="17449" y="167"/>
                    </a:cubicBezTo>
                    <a:cubicBezTo>
                      <a:pt x="16889" y="119"/>
                      <a:pt x="16127" y="36"/>
                      <a:pt x="15258" y="36"/>
                    </a:cubicBezTo>
                    <a:cubicBezTo>
                      <a:pt x="14830" y="24"/>
                      <a:pt x="14377" y="12"/>
                      <a:pt x="13901" y="0"/>
                    </a:cubicBezTo>
                    <a:close/>
                  </a:path>
                </a:pathLst>
              </a:custGeom>
              <a:solidFill>
                <a:srgbClr val="439D8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6" name="Google Shape;136;p25"/>
              <p:cNvSpPr/>
              <p:nvPr/>
            </p:nvSpPr>
            <p:spPr>
              <a:xfrm rot="-1131582">
                <a:off x="3621630" y="6827655"/>
                <a:ext cx="184071" cy="404239"/>
              </a:xfrm>
              <a:custGeom>
                <a:rect b="b" l="l" r="r" t="t"/>
                <a:pathLst>
                  <a:path extrusionOk="0" h="16339" w="7440">
                    <a:moveTo>
                      <a:pt x="7065" y="0"/>
                    </a:moveTo>
                    <a:cubicBezTo>
                      <a:pt x="6996" y="0"/>
                      <a:pt x="6934" y="18"/>
                      <a:pt x="6902" y="61"/>
                    </a:cubicBezTo>
                    <a:cubicBezTo>
                      <a:pt x="6902" y="61"/>
                      <a:pt x="6771" y="370"/>
                      <a:pt x="6569" y="870"/>
                    </a:cubicBezTo>
                    <a:cubicBezTo>
                      <a:pt x="6367" y="1406"/>
                      <a:pt x="6081" y="2097"/>
                      <a:pt x="5759" y="2930"/>
                    </a:cubicBezTo>
                    <a:cubicBezTo>
                      <a:pt x="5140" y="4573"/>
                      <a:pt x="4378" y="6609"/>
                      <a:pt x="3771" y="8205"/>
                    </a:cubicBezTo>
                    <a:cubicBezTo>
                      <a:pt x="3473" y="9002"/>
                      <a:pt x="3128" y="9895"/>
                      <a:pt x="2759" y="10788"/>
                    </a:cubicBezTo>
                    <a:cubicBezTo>
                      <a:pt x="2378" y="11681"/>
                      <a:pt x="1973" y="12562"/>
                      <a:pt x="1580" y="13336"/>
                    </a:cubicBezTo>
                    <a:cubicBezTo>
                      <a:pt x="1378" y="13717"/>
                      <a:pt x="1187" y="14086"/>
                      <a:pt x="1009" y="14408"/>
                    </a:cubicBezTo>
                    <a:cubicBezTo>
                      <a:pt x="830" y="14717"/>
                      <a:pt x="663" y="15003"/>
                      <a:pt x="533" y="15241"/>
                    </a:cubicBezTo>
                    <a:cubicBezTo>
                      <a:pt x="247" y="15706"/>
                      <a:pt x="68" y="15991"/>
                      <a:pt x="68" y="15991"/>
                    </a:cubicBezTo>
                    <a:cubicBezTo>
                      <a:pt x="0" y="16117"/>
                      <a:pt x="265" y="16339"/>
                      <a:pt x="429" y="16339"/>
                    </a:cubicBezTo>
                    <a:cubicBezTo>
                      <a:pt x="466" y="16339"/>
                      <a:pt x="499" y="16327"/>
                      <a:pt x="521" y="16301"/>
                    </a:cubicBezTo>
                    <a:cubicBezTo>
                      <a:pt x="521" y="16301"/>
                      <a:pt x="723" y="16027"/>
                      <a:pt x="1056" y="15587"/>
                    </a:cubicBezTo>
                    <a:cubicBezTo>
                      <a:pt x="1211" y="15360"/>
                      <a:pt x="1402" y="15086"/>
                      <a:pt x="1616" y="14765"/>
                    </a:cubicBezTo>
                    <a:cubicBezTo>
                      <a:pt x="1818" y="14455"/>
                      <a:pt x="2045" y="14098"/>
                      <a:pt x="2283" y="13729"/>
                    </a:cubicBezTo>
                    <a:cubicBezTo>
                      <a:pt x="2735" y="12955"/>
                      <a:pt x="3211" y="12086"/>
                      <a:pt x="3640" y="11193"/>
                    </a:cubicBezTo>
                    <a:cubicBezTo>
                      <a:pt x="4069" y="10288"/>
                      <a:pt x="4462" y="9383"/>
                      <a:pt x="4759" y="8574"/>
                    </a:cubicBezTo>
                    <a:cubicBezTo>
                      <a:pt x="5378" y="6966"/>
                      <a:pt x="6009" y="4871"/>
                      <a:pt x="6521" y="3192"/>
                    </a:cubicBezTo>
                    <a:cubicBezTo>
                      <a:pt x="7033" y="1501"/>
                      <a:pt x="7414" y="227"/>
                      <a:pt x="7414" y="227"/>
                    </a:cubicBezTo>
                    <a:cubicBezTo>
                      <a:pt x="7439" y="102"/>
                      <a:pt x="7229" y="0"/>
                      <a:pt x="7065" y="0"/>
                    </a:cubicBezTo>
                    <a:close/>
                  </a:path>
                </a:pathLst>
              </a:custGeom>
              <a:solidFill>
                <a:srgbClr val="439D8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7" name="Google Shape;137;p25"/>
          <p:cNvGrpSpPr/>
          <p:nvPr/>
        </p:nvGrpSpPr>
        <p:grpSpPr>
          <a:xfrm>
            <a:off x="190606" y="2294802"/>
            <a:ext cx="761443" cy="1254173"/>
            <a:chOff x="1668617" y="5683195"/>
            <a:chExt cx="1743230" cy="2871275"/>
          </a:xfrm>
        </p:grpSpPr>
        <p:sp>
          <p:nvSpPr>
            <p:cNvPr id="138" name="Google Shape;138;p25"/>
            <p:cNvSpPr/>
            <p:nvPr/>
          </p:nvSpPr>
          <p:spPr>
            <a:xfrm>
              <a:off x="1668617" y="5683195"/>
              <a:ext cx="1729969" cy="2242458"/>
            </a:xfrm>
            <a:custGeom>
              <a:rect b="b" l="l" r="r" t="t"/>
              <a:pathLst>
                <a:path extrusionOk="0" h="90641" w="69926">
                  <a:moveTo>
                    <a:pt x="18523" y="0"/>
                  </a:moveTo>
                  <a:cubicBezTo>
                    <a:pt x="16491" y="0"/>
                    <a:pt x="14474" y="212"/>
                    <a:pt x="12514" y="681"/>
                  </a:cubicBezTo>
                  <a:cubicBezTo>
                    <a:pt x="8025" y="1752"/>
                    <a:pt x="3239" y="4252"/>
                    <a:pt x="1334" y="8503"/>
                  </a:cubicBezTo>
                  <a:cubicBezTo>
                    <a:pt x="1274" y="8562"/>
                    <a:pt x="1227" y="8610"/>
                    <a:pt x="1167" y="8670"/>
                  </a:cubicBezTo>
                  <a:cubicBezTo>
                    <a:pt x="762" y="8991"/>
                    <a:pt x="715" y="9455"/>
                    <a:pt x="858" y="9836"/>
                  </a:cubicBezTo>
                  <a:cubicBezTo>
                    <a:pt x="703" y="10384"/>
                    <a:pt x="596" y="10944"/>
                    <a:pt x="536" y="11551"/>
                  </a:cubicBezTo>
                  <a:cubicBezTo>
                    <a:pt x="0" y="16968"/>
                    <a:pt x="3263" y="22302"/>
                    <a:pt x="6311" y="26505"/>
                  </a:cubicBezTo>
                  <a:cubicBezTo>
                    <a:pt x="13490" y="36399"/>
                    <a:pt x="23503" y="43602"/>
                    <a:pt x="32862" y="51258"/>
                  </a:cubicBezTo>
                  <a:cubicBezTo>
                    <a:pt x="42625" y="59271"/>
                    <a:pt x="49923" y="67689"/>
                    <a:pt x="56198" y="78619"/>
                  </a:cubicBezTo>
                  <a:cubicBezTo>
                    <a:pt x="57321" y="80578"/>
                    <a:pt x="62210" y="90640"/>
                    <a:pt x="65877" y="90640"/>
                  </a:cubicBezTo>
                  <a:cubicBezTo>
                    <a:pt x="66176" y="90640"/>
                    <a:pt x="66467" y="90573"/>
                    <a:pt x="66747" y="90430"/>
                  </a:cubicBezTo>
                  <a:cubicBezTo>
                    <a:pt x="69926" y="88810"/>
                    <a:pt x="69759" y="78154"/>
                    <a:pt x="69795" y="74952"/>
                  </a:cubicBezTo>
                  <a:cubicBezTo>
                    <a:pt x="69842" y="69999"/>
                    <a:pt x="69247" y="64998"/>
                    <a:pt x="68342" y="60104"/>
                  </a:cubicBezTo>
                  <a:cubicBezTo>
                    <a:pt x="68080" y="58676"/>
                    <a:pt x="67794" y="57271"/>
                    <a:pt x="67497" y="55866"/>
                  </a:cubicBezTo>
                  <a:cubicBezTo>
                    <a:pt x="65187" y="45305"/>
                    <a:pt x="61413" y="34423"/>
                    <a:pt x="56007" y="25029"/>
                  </a:cubicBezTo>
                  <a:cubicBezTo>
                    <a:pt x="51007" y="16349"/>
                    <a:pt x="43982" y="8039"/>
                    <a:pt x="34683" y="3824"/>
                  </a:cubicBezTo>
                  <a:cubicBezTo>
                    <a:pt x="29749" y="1583"/>
                    <a:pt x="24080" y="0"/>
                    <a:pt x="18523" y="0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39" name="Google Shape;139;p25"/>
            <p:cNvGrpSpPr/>
            <p:nvPr/>
          </p:nvGrpSpPr>
          <p:grpSpPr>
            <a:xfrm>
              <a:off x="2252110" y="6027996"/>
              <a:ext cx="1159737" cy="2526474"/>
              <a:chOff x="2252110" y="6027996"/>
              <a:chExt cx="1159737" cy="2526474"/>
            </a:xfrm>
          </p:grpSpPr>
          <p:sp>
            <p:nvSpPr>
              <p:cNvPr id="140" name="Google Shape;140;p25"/>
              <p:cNvSpPr/>
              <p:nvPr/>
            </p:nvSpPr>
            <p:spPr>
              <a:xfrm>
                <a:off x="2252110" y="6027996"/>
                <a:ext cx="1159737" cy="2526474"/>
              </a:xfrm>
              <a:custGeom>
                <a:rect b="b" l="l" r="r" t="t"/>
                <a:pathLst>
                  <a:path extrusionOk="0" h="102121" w="46877">
                    <a:moveTo>
                      <a:pt x="249" y="0"/>
                    </a:moveTo>
                    <a:cubicBezTo>
                      <a:pt x="0" y="0"/>
                      <a:pt x="69" y="331"/>
                      <a:pt x="644" y="817"/>
                    </a:cubicBezTo>
                    <a:cubicBezTo>
                      <a:pt x="644" y="817"/>
                      <a:pt x="1049" y="1162"/>
                      <a:pt x="1799" y="1805"/>
                    </a:cubicBezTo>
                    <a:cubicBezTo>
                      <a:pt x="2180" y="2114"/>
                      <a:pt x="2633" y="2519"/>
                      <a:pt x="3157" y="2984"/>
                    </a:cubicBezTo>
                    <a:cubicBezTo>
                      <a:pt x="3419" y="3222"/>
                      <a:pt x="3704" y="3472"/>
                      <a:pt x="4002" y="3746"/>
                    </a:cubicBezTo>
                    <a:cubicBezTo>
                      <a:pt x="4300" y="4008"/>
                      <a:pt x="4609" y="4305"/>
                      <a:pt x="4943" y="4603"/>
                    </a:cubicBezTo>
                    <a:cubicBezTo>
                      <a:pt x="6264" y="5805"/>
                      <a:pt x="7788" y="7317"/>
                      <a:pt x="9467" y="9032"/>
                    </a:cubicBezTo>
                    <a:cubicBezTo>
                      <a:pt x="11134" y="10770"/>
                      <a:pt x="12932" y="12747"/>
                      <a:pt x="14765" y="14926"/>
                    </a:cubicBezTo>
                    <a:cubicBezTo>
                      <a:pt x="18409" y="19295"/>
                      <a:pt x="22100" y="24522"/>
                      <a:pt x="25231" y="30035"/>
                    </a:cubicBezTo>
                    <a:cubicBezTo>
                      <a:pt x="26791" y="32785"/>
                      <a:pt x="28219" y="35619"/>
                      <a:pt x="29529" y="38381"/>
                    </a:cubicBezTo>
                    <a:cubicBezTo>
                      <a:pt x="29696" y="38726"/>
                      <a:pt x="29862" y="39071"/>
                      <a:pt x="30029" y="39405"/>
                    </a:cubicBezTo>
                    <a:cubicBezTo>
                      <a:pt x="30184" y="39750"/>
                      <a:pt x="30339" y="40095"/>
                      <a:pt x="30505" y="40441"/>
                    </a:cubicBezTo>
                    <a:cubicBezTo>
                      <a:pt x="30815" y="41131"/>
                      <a:pt x="31124" y="41798"/>
                      <a:pt x="31422" y="42477"/>
                    </a:cubicBezTo>
                    <a:cubicBezTo>
                      <a:pt x="31720" y="43143"/>
                      <a:pt x="32006" y="43810"/>
                      <a:pt x="32291" y="44465"/>
                    </a:cubicBezTo>
                    <a:cubicBezTo>
                      <a:pt x="32363" y="44632"/>
                      <a:pt x="32434" y="44798"/>
                      <a:pt x="32506" y="44953"/>
                    </a:cubicBezTo>
                    <a:cubicBezTo>
                      <a:pt x="32577" y="45120"/>
                      <a:pt x="32637" y="45286"/>
                      <a:pt x="32708" y="45453"/>
                    </a:cubicBezTo>
                    <a:cubicBezTo>
                      <a:pt x="32839" y="45775"/>
                      <a:pt x="32970" y="46096"/>
                      <a:pt x="33113" y="46418"/>
                    </a:cubicBezTo>
                    <a:cubicBezTo>
                      <a:pt x="33649" y="47691"/>
                      <a:pt x="34161" y="49025"/>
                      <a:pt x="34708" y="50394"/>
                    </a:cubicBezTo>
                    <a:cubicBezTo>
                      <a:pt x="34970" y="51085"/>
                      <a:pt x="35232" y="51787"/>
                      <a:pt x="35494" y="52490"/>
                    </a:cubicBezTo>
                    <a:cubicBezTo>
                      <a:pt x="35625" y="52835"/>
                      <a:pt x="35768" y="53192"/>
                      <a:pt x="35899" y="53549"/>
                    </a:cubicBezTo>
                    <a:cubicBezTo>
                      <a:pt x="36018" y="53907"/>
                      <a:pt x="36149" y="54264"/>
                      <a:pt x="36280" y="54621"/>
                    </a:cubicBezTo>
                    <a:cubicBezTo>
                      <a:pt x="36411" y="54990"/>
                      <a:pt x="36542" y="55347"/>
                      <a:pt x="36661" y="55716"/>
                    </a:cubicBezTo>
                    <a:cubicBezTo>
                      <a:pt x="36732" y="55895"/>
                      <a:pt x="36792" y="56073"/>
                      <a:pt x="36863" y="56252"/>
                    </a:cubicBezTo>
                    <a:cubicBezTo>
                      <a:pt x="36923" y="56443"/>
                      <a:pt x="36982" y="56621"/>
                      <a:pt x="37054" y="56812"/>
                    </a:cubicBezTo>
                    <a:cubicBezTo>
                      <a:pt x="37304" y="57550"/>
                      <a:pt x="37554" y="58288"/>
                      <a:pt x="37804" y="59026"/>
                    </a:cubicBezTo>
                    <a:cubicBezTo>
                      <a:pt x="38280" y="60526"/>
                      <a:pt x="38780" y="62027"/>
                      <a:pt x="39233" y="63551"/>
                    </a:cubicBezTo>
                    <a:cubicBezTo>
                      <a:pt x="39697" y="65075"/>
                      <a:pt x="40126" y="66599"/>
                      <a:pt x="40554" y="68123"/>
                    </a:cubicBezTo>
                    <a:cubicBezTo>
                      <a:pt x="40769" y="68885"/>
                      <a:pt x="40971" y="69647"/>
                      <a:pt x="41173" y="70409"/>
                    </a:cubicBezTo>
                    <a:cubicBezTo>
                      <a:pt x="41376" y="71159"/>
                      <a:pt x="41566" y="71921"/>
                      <a:pt x="41757" y="72671"/>
                    </a:cubicBezTo>
                    <a:cubicBezTo>
                      <a:pt x="41852" y="73052"/>
                      <a:pt x="41947" y="73421"/>
                      <a:pt x="42043" y="73802"/>
                    </a:cubicBezTo>
                    <a:cubicBezTo>
                      <a:pt x="42126" y="74171"/>
                      <a:pt x="42221" y="74540"/>
                      <a:pt x="42304" y="74921"/>
                    </a:cubicBezTo>
                    <a:cubicBezTo>
                      <a:pt x="42388" y="75290"/>
                      <a:pt x="42483" y="75659"/>
                      <a:pt x="42566" y="76028"/>
                    </a:cubicBezTo>
                    <a:cubicBezTo>
                      <a:pt x="42650" y="76397"/>
                      <a:pt x="42745" y="76766"/>
                      <a:pt x="42816" y="77124"/>
                    </a:cubicBezTo>
                    <a:cubicBezTo>
                      <a:pt x="43126" y="78588"/>
                      <a:pt x="43436" y="80029"/>
                      <a:pt x="43686" y="81422"/>
                    </a:cubicBezTo>
                    <a:cubicBezTo>
                      <a:pt x="44733" y="87018"/>
                      <a:pt x="45341" y="91995"/>
                      <a:pt x="45722" y="95554"/>
                    </a:cubicBezTo>
                    <a:cubicBezTo>
                      <a:pt x="45817" y="96447"/>
                      <a:pt x="45900" y="97257"/>
                      <a:pt x="45972" y="97960"/>
                    </a:cubicBezTo>
                    <a:cubicBezTo>
                      <a:pt x="46055" y="98650"/>
                      <a:pt x="46114" y="99257"/>
                      <a:pt x="46150" y="99745"/>
                    </a:cubicBezTo>
                    <a:cubicBezTo>
                      <a:pt x="46245" y="100734"/>
                      <a:pt x="46305" y="101269"/>
                      <a:pt x="46305" y="101269"/>
                    </a:cubicBezTo>
                    <a:cubicBezTo>
                      <a:pt x="46369" y="101838"/>
                      <a:pt x="46515" y="102121"/>
                      <a:pt x="46640" y="102121"/>
                    </a:cubicBezTo>
                    <a:cubicBezTo>
                      <a:pt x="46769" y="102121"/>
                      <a:pt x="46877" y="101820"/>
                      <a:pt x="46853" y="101222"/>
                    </a:cubicBezTo>
                    <a:cubicBezTo>
                      <a:pt x="46853" y="101222"/>
                      <a:pt x="46805" y="100686"/>
                      <a:pt x="46734" y="99698"/>
                    </a:cubicBezTo>
                    <a:cubicBezTo>
                      <a:pt x="46686" y="99210"/>
                      <a:pt x="46638" y="98602"/>
                      <a:pt x="46579" y="97900"/>
                    </a:cubicBezTo>
                    <a:cubicBezTo>
                      <a:pt x="46507" y="97198"/>
                      <a:pt x="46436" y="96388"/>
                      <a:pt x="46353" y="95495"/>
                    </a:cubicBezTo>
                    <a:cubicBezTo>
                      <a:pt x="46007" y="91923"/>
                      <a:pt x="45472" y="86922"/>
                      <a:pt x="44483" y="81279"/>
                    </a:cubicBezTo>
                    <a:cubicBezTo>
                      <a:pt x="44245" y="79874"/>
                      <a:pt x="43948" y="78421"/>
                      <a:pt x="43650" y="76945"/>
                    </a:cubicBezTo>
                    <a:cubicBezTo>
                      <a:pt x="43590" y="76576"/>
                      <a:pt x="43495" y="76207"/>
                      <a:pt x="43412" y="75838"/>
                    </a:cubicBezTo>
                    <a:cubicBezTo>
                      <a:pt x="43328" y="75469"/>
                      <a:pt x="43245" y="75088"/>
                      <a:pt x="43162" y="74719"/>
                    </a:cubicBezTo>
                    <a:cubicBezTo>
                      <a:pt x="43078" y="74338"/>
                      <a:pt x="42995" y="73969"/>
                      <a:pt x="42912" y="73588"/>
                    </a:cubicBezTo>
                    <a:cubicBezTo>
                      <a:pt x="42816" y="73218"/>
                      <a:pt x="42721" y="72837"/>
                      <a:pt x="42626" y="72456"/>
                    </a:cubicBezTo>
                    <a:cubicBezTo>
                      <a:pt x="42447" y="71694"/>
                      <a:pt x="42269" y="70932"/>
                      <a:pt x="42066" y="70170"/>
                    </a:cubicBezTo>
                    <a:cubicBezTo>
                      <a:pt x="41876" y="69408"/>
                      <a:pt x="41673" y="68646"/>
                      <a:pt x="41471" y="67873"/>
                    </a:cubicBezTo>
                    <a:cubicBezTo>
                      <a:pt x="41054" y="66337"/>
                      <a:pt x="40638" y="64801"/>
                      <a:pt x="40173" y="63265"/>
                    </a:cubicBezTo>
                    <a:cubicBezTo>
                      <a:pt x="39733" y="61741"/>
                      <a:pt x="39245" y="60217"/>
                      <a:pt x="38768" y="58717"/>
                    </a:cubicBezTo>
                    <a:cubicBezTo>
                      <a:pt x="38518" y="57967"/>
                      <a:pt x="38268" y="57216"/>
                      <a:pt x="38030" y="56478"/>
                    </a:cubicBezTo>
                    <a:cubicBezTo>
                      <a:pt x="37971" y="56288"/>
                      <a:pt x="37899" y="56109"/>
                      <a:pt x="37840" y="55919"/>
                    </a:cubicBezTo>
                    <a:cubicBezTo>
                      <a:pt x="37780" y="55740"/>
                      <a:pt x="37709" y="55550"/>
                      <a:pt x="37649" y="55371"/>
                    </a:cubicBezTo>
                    <a:cubicBezTo>
                      <a:pt x="37518" y="55002"/>
                      <a:pt x="37387" y="54633"/>
                      <a:pt x="37268" y="54276"/>
                    </a:cubicBezTo>
                    <a:cubicBezTo>
                      <a:pt x="37137" y="53907"/>
                      <a:pt x="37006" y="53549"/>
                      <a:pt x="36887" y="53192"/>
                    </a:cubicBezTo>
                    <a:cubicBezTo>
                      <a:pt x="36756" y="52823"/>
                      <a:pt x="36613" y="52478"/>
                      <a:pt x="36482" y="52121"/>
                    </a:cubicBezTo>
                    <a:cubicBezTo>
                      <a:pt x="36220" y="51406"/>
                      <a:pt x="35970" y="50704"/>
                      <a:pt x="35696" y="50013"/>
                    </a:cubicBezTo>
                    <a:cubicBezTo>
                      <a:pt x="35161" y="48644"/>
                      <a:pt x="34637" y="47287"/>
                      <a:pt x="34101" y="46013"/>
                    </a:cubicBezTo>
                    <a:cubicBezTo>
                      <a:pt x="33958" y="45679"/>
                      <a:pt x="33827" y="45358"/>
                      <a:pt x="33696" y="45036"/>
                    </a:cubicBezTo>
                    <a:cubicBezTo>
                      <a:pt x="33625" y="44870"/>
                      <a:pt x="33553" y="44703"/>
                      <a:pt x="33482" y="44536"/>
                    </a:cubicBezTo>
                    <a:cubicBezTo>
                      <a:pt x="33410" y="44382"/>
                      <a:pt x="33339" y="44215"/>
                      <a:pt x="33268" y="44048"/>
                    </a:cubicBezTo>
                    <a:cubicBezTo>
                      <a:pt x="32982" y="43393"/>
                      <a:pt x="32696" y="42715"/>
                      <a:pt x="32398" y="42036"/>
                    </a:cubicBezTo>
                    <a:cubicBezTo>
                      <a:pt x="32089" y="41369"/>
                      <a:pt x="31779" y="40691"/>
                      <a:pt x="31458" y="40000"/>
                    </a:cubicBezTo>
                    <a:cubicBezTo>
                      <a:pt x="31303" y="39655"/>
                      <a:pt x="31136" y="39309"/>
                      <a:pt x="30982" y="38964"/>
                    </a:cubicBezTo>
                    <a:cubicBezTo>
                      <a:pt x="30815" y="38619"/>
                      <a:pt x="30648" y="38274"/>
                      <a:pt x="30482" y="37928"/>
                    </a:cubicBezTo>
                    <a:cubicBezTo>
                      <a:pt x="29136" y="35142"/>
                      <a:pt x="27684" y="32309"/>
                      <a:pt x="26088" y="29546"/>
                    </a:cubicBezTo>
                    <a:cubicBezTo>
                      <a:pt x="22885" y="23998"/>
                      <a:pt x="19111" y="18759"/>
                      <a:pt x="15384" y="14414"/>
                    </a:cubicBezTo>
                    <a:cubicBezTo>
                      <a:pt x="13515" y="12235"/>
                      <a:pt x="11682" y="10258"/>
                      <a:pt x="9979" y="8532"/>
                    </a:cubicBezTo>
                    <a:cubicBezTo>
                      <a:pt x="8264" y="6829"/>
                      <a:pt x="6705" y="5329"/>
                      <a:pt x="5359" y="4139"/>
                    </a:cubicBezTo>
                    <a:cubicBezTo>
                      <a:pt x="5026" y="3841"/>
                      <a:pt x="4716" y="3555"/>
                      <a:pt x="4419" y="3281"/>
                    </a:cubicBezTo>
                    <a:cubicBezTo>
                      <a:pt x="4109" y="3019"/>
                      <a:pt x="3823" y="2769"/>
                      <a:pt x="3550" y="2543"/>
                    </a:cubicBezTo>
                    <a:cubicBezTo>
                      <a:pt x="3014" y="2079"/>
                      <a:pt x="2561" y="1674"/>
                      <a:pt x="2180" y="1364"/>
                    </a:cubicBezTo>
                    <a:cubicBezTo>
                      <a:pt x="1406" y="733"/>
                      <a:pt x="990" y="388"/>
                      <a:pt x="990" y="388"/>
                    </a:cubicBezTo>
                    <a:cubicBezTo>
                      <a:pt x="657" y="117"/>
                      <a:pt x="397" y="0"/>
                      <a:pt x="249" y="0"/>
                    </a:cubicBezTo>
                    <a:close/>
                  </a:path>
                </a:pathLst>
              </a:custGeom>
              <a:solidFill>
                <a:srgbClr val="439D8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25"/>
              <p:cNvSpPr/>
              <p:nvPr/>
            </p:nvSpPr>
            <p:spPr>
              <a:xfrm>
                <a:off x="3112839" y="6709262"/>
                <a:ext cx="58980" cy="663304"/>
              </a:xfrm>
              <a:custGeom>
                <a:rect b="b" l="l" r="r" t="t"/>
                <a:pathLst>
                  <a:path extrusionOk="0" h="26811" w="2384">
                    <a:moveTo>
                      <a:pt x="289" y="0"/>
                    </a:moveTo>
                    <a:cubicBezTo>
                      <a:pt x="158" y="0"/>
                      <a:pt x="25" y="72"/>
                      <a:pt x="1" y="212"/>
                    </a:cubicBezTo>
                    <a:cubicBezTo>
                      <a:pt x="1" y="212"/>
                      <a:pt x="1" y="724"/>
                      <a:pt x="13" y="1557"/>
                    </a:cubicBezTo>
                    <a:cubicBezTo>
                      <a:pt x="13" y="2390"/>
                      <a:pt x="24" y="3557"/>
                      <a:pt x="48" y="4891"/>
                    </a:cubicBezTo>
                    <a:cubicBezTo>
                      <a:pt x="84" y="7558"/>
                      <a:pt x="179" y="10868"/>
                      <a:pt x="322" y="13463"/>
                    </a:cubicBezTo>
                    <a:cubicBezTo>
                      <a:pt x="501" y="16047"/>
                      <a:pt x="798" y="19357"/>
                      <a:pt x="1156" y="22000"/>
                    </a:cubicBezTo>
                    <a:cubicBezTo>
                      <a:pt x="1239" y="22667"/>
                      <a:pt x="1310" y="23286"/>
                      <a:pt x="1394" y="23845"/>
                    </a:cubicBezTo>
                    <a:cubicBezTo>
                      <a:pt x="1477" y="24405"/>
                      <a:pt x="1560" y="24893"/>
                      <a:pt x="1620" y="25310"/>
                    </a:cubicBezTo>
                    <a:cubicBezTo>
                      <a:pt x="1751" y="26143"/>
                      <a:pt x="1822" y="26643"/>
                      <a:pt x="1822" y="26643"/>
                    </a:cubicBezTo>
                    <a:cubicBezTo>
                      <a:pt x="1848" y="26757"/>
                      <a:pt x="1960" y="26811"/>
                      <a:pt x="2076" y="26811"/>
                    </a:cubicBezTo>
                    <a:cubicBezTo>
                      <a:pt x="2226" y="26811"/>
                      <a:pt x="2383" y="26721"/>
                      <a:pt x="2370" y="26560"/>
                    </a:cubicBezTo>
                    <a:cubicBezTo>
                      <a:pt x="2370" y="26560"/>
                      <a:pt x="2322" y="26060"/>
                      <a:pt x="2251" y="25238"/>
                    </a:cubicBezTo>
                    <a:cubicBezTo>
                      <a:pt x="2203" y="24822"/>
                      <a:pt x="2156" y="24322"/>
                      <a:pt x="2108" y="23762"/>
                    </a:cubicBezTo>
                    <a:cubicBezTo>
                      <a:pt x="2048" y="23202"/>
                      <a:pt x="2013" y="22583"/>
                      <a:pt x="1953" y="21917"/>
                    </a:cubicBezTo>
                    <a:cubicBezTo>
                      <a:pt x="1727" y="19273"/>
                      <a:pt x="1560" y="15975"/>
                      <a:pt x="1394" y="13392"/>
                    </a:cubicBezTo>
                    <a:cubicBezTo>
                      <a:pt x="1072" y="8224"/>
                      <a:pt x="560" y="200"/>
                      <a:pt x="560" y="200"/>
                    </a:cubicBezTo>
                    <a:cubicBezTo>
                      <a:pt x="537" y="66"/>
                      <a:pt x="414" y="0"/>
                      <a:pt x="289" y="0"/>
                    </a:cubicBezTo>
                    <a:close/>
                  </a:path>
                </a:pathLst>
              </a:custGeom>
              <a:solidFill>
                <a:srgbClr val="439D8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2" name="Google Shape;142;p25"/>
              <p:cNvSpPr/>
              <p:nvPr/>
            </p:nvSpPr>
            <p:spPr>
              <a:xfrm>
                <a:off x="2447432" y="6696496"/>
                <a:ext cx="526393" cy="233669"/>
              </a:xfrm>
              <a:custGeom>
                <a:rect b="b" l="l" r="r" t="t"/>
                <a:pathLst>
                  <a:path extrusionOk="0" h="9445" w="21277">
                    <a:moveTo>
                      <a:pt x="1569" y="0"/>
                    </a:moveTo>
                    <a:cubicBezTo>
                      <a:pt x="1521" y="0"/>
                      <a:pt x="1475" y="1"/>
                      <a:pt x="1429" y="1"/>
                    </a:cubicBezTo>
                    <a:cubicBezTo>
                      <a:pt x="1239" y="1"/>
                      <a:pt x="1072" y="13"/>
                      <a:pt x="929" y="25"/>
                    </a:cubicBezTo>
                    <a:cubicBezTo>
                      <a:pt x="786" y="25"/>
                      <a:pt x="655" y="37"/>
                      <a:pt x="560" y="49"/>
                    </a:cubicBezTo>
                    <a:cubicBezTo>
                      <a:pt x="358" y="61"/>
                      <a:pt x="239" y="73"/>
                      <a:pt x="239" y="73"/>
                    </a:cubicBezTo>
                    <a:cubicBezTo>
                      <a:pt x="0" y="132"/>
                      <a:pt x="48" y="585"/>
                      <a:pt x="286" y="632"/>
                    </a:cubicBezTo>
                    <a:cubicBezTo>
                      <a:pt x="286" y="632"/>
                      <a:pt x="393" y="620"/>
                      <a:pt x="584" y="620"/>
                    </a:cubicBezTo>
                    <a:cubicBezTo>
                      <a:pt x="616" y="616"/>
                      <a:pt x="650" y="615"/>
                      <a:pt x="687" y="615"/>
                    </a:cubicBezTo>
                    <a:cubicBezTo>
                      <a:pt x="761" y="615"/>
                      <a:pt x="846" y="620"/>
                      <a:pt x="941" y="620"/>
                    </a:cubicBezTo>
                    <a:cubicBezTo>
                      <a:pt x="1084" y="620"/>
                      <a:pt x="1239" y="620"/>
                      <a:pt x="1417" y="632"/>
                    </a:cubicBezTo>
                    <a:cubicBezTo>
                      <a:pt x="2120" y="668"/>
                      <a:pt x="3096" y="811"/>
                      <a:pt x="4191" y="1085"/>
                    </a:cubicBezTo>
                    <a:cubicBezTo>
                      <a:pt x="5287" y="1347"/>
                      <a:pt x="6489" y="1751"/>
                      <a:pt x="7668" y="2216"/>
                    </a:cubicBezTo>
                    <a:cubicBezTo>
                      <a:pt x="8847" y="2680"/>
                      <a:pt x="9990" y="3216"/>
                      <a:pt x="10990" y="3692"/>
                    </a:cubicBezTo>
                    <a:cubicBezTo>
                      <a:pt x="12978" y="4657"/>
                      <a:pt x="15479" y="6014"/>
                      <a:pt x="17419" y="7228"/>
                    </a:cubicBezTo>
                    <a:cubicBezTo>
                      <a:pt x="19372" y="8419"/>
                      <a:pt x="20789" y="9419"/>
                      <a:pt x="20789" y="9419"/>
                    </a:cubicBezTo>
                    <a:cubicBezTo>
                      <a:pt x="20814" y="9436"/>
                      <a:pt x="20841" y="9444"/>
                      <a:pt x="20870" y="9444"/>
                    </a:cubicBezTo>
                    <a:cubicBezTo>
                      <a:pt x="21056" y="9444"/>
                      <a:pt x="21277" y="9113"/>
                      <a:pt x="21122" y="8979"/>
                    </a:cubicBezTo>
                    <a:cubicBezTo>
                      <a:pt x="21122" y="8979"/>
                      <a:pt x="19765" y="7859"/>
                      <a:pt x="17860" y="6550"/>
                    </a:cubicBezTo>
                    <a:cubicBezTo>
                      <a:pt x="16907" y="5883"/>
                      <a:pt x="15824" y="5169"/>
                      <a:pt x="14717" y="4514"/>
                    </a:cubicBezTo>
                    <a:cubicBezTo>
                      <a:pt x="13597" y="3847"/>
                      <a:pt x="12466" y="3228"/>
                      <a:pt x="11454" y="2728"/>
                    </a:cubicBezTo>
                    <a:cubicBezTo>
                      <a:pt x="10430" y="2240"/>
                      <a:pt x="9240" y="1728"/>
                      <a:pt x="8013" y="1299"/>
                    </a:cubicBezTo>
                    <a:cubicBezTo>
                      <a:pt x="6787" y="859"/>
                      <a:pt x="5513" y="513"/>
                      <a:pt x="4358" y="287"/>
                    </a:cubicBezTo>
                    <a:cubicBezTo>
                      <a:pt x="3275" y="86"/>
                      <a:pt x="2296" y="0"/>
                      <a:pt x="1569" y="0"/>
                    </a:cubicBezTo>
                    <a:close/>
                  </a:path>
                </a:pathLst>
              </a:custGeom>
              <a:solidFill>
                <a:srgbClr val="439D8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3" name="Google Shape;143;p25"/>
              <p:cNvSpPr/>
              <p:nvPr/>
            </p:nvSpPr>
            <p:spPr>
              <a:xfrm>
                <a:off x="2600004" y="6126931"/>
                <a:ext cx="57644" cy="287652"/>
              </a:xfrm>
              <a:custGeom>
                <a:rect b="b" l="l" r="r" t="t"/>
                <a:pathLst>
                  <a:path extrusionOk="0" h="11627" w="2330">
                    <a:moveTo>
                      <a:pt x="372" y="0"/>
                    </a:moveTo>
                    <a:cubicBezTo>
                      <a:pt x="220" y="0"/>
                      <a:pt x="24" y="52"/>
                      <a:pt x="1" y="128"/>
                    </a:cubicBezTo>
                    <a:cubicBezTo>
                      <a:pt x="1" y="128"/>
                      <a:pt x="13" y="354"/>
                      <a:pt x="37" y="711"/>
                    </a:cubicBezTo>
                    <a:cubicBezTo>
                      <a:pt x="48" y="1080"/>
                      <a:pt x="72" y="1580"/>
                      <a:pt x="96" y="2164"/>
                    </a:cubicBezTo>
                    <a:cubicBezTo>
                      <a:pt x="144" y="3318"/>
                      <a:pt x="179" y="4771"/>
                      <a:pt x="310" y="5914"/>
                    </a:cubicBezTo>
                    <a:cubicBezTo>
                      <a:pt x="429" y="7045"/>
                      <a:pt x="703" y="8510"/>
                      <a:pt x="1060" y="9641"/>
                    </a:cubicBezTo>
                    <a:cubicBezTo>
                      <a:pt x="1156" y="9926"/>
                      <a:pt x="1227" y="10188"/>
                      <a:pt x="1322" y="10426"/>
                    </a:cubicBezTo>
                    <a:cubicBezTo>
                      <a:pt x="1406" y="10665"/>
                      <a:pt x="1477" y="10879"/>
                      <a:pt x="1549" y="11046"/>
                    </a:cubicBezTo>
                    <a:cubicBezTo>
                      <a:pt x="1703" y="11391"/>
                      <a:pt x="1787" y="11593"/>
                      <a:pt x="1787" y="11593"/>
                    </a:cubicBezTo>
                    <a:cubicBezTo>
                      <a:pt x="1800" y="11616"/>
                      <a:pt x="1832" y="11626"/>
                      <a:pt x="1876" y="11626"/>
                    </a:cubicBezTo>
                    <a:cubicBezTo>
                      <a:pt x="2033" y="11626"/>
                      <a:pt x="2329" y="11496"/>
                      <a:pt x="2311" y="11403"/>
                    </a:cubicBezTo>
                    <a:cubicBezTo>
                      <a:pt x="2311" y="11403"/>
                      <a:pt x="2251" y="11188"/>
                      <a:pt x="2156" y="10843"/>
                    </a:cubicBezTo>
                    <a:cubicBezTo>
                      <a:pt x="2108" y="10677"/>
                      <a:pt x="2061" y="10462"/>
                      <a:pt x="2001" y="10224"/>
                    </a:cubicBezTo>
                    <a:cubicBezTo>
                      <a:pt x="1942" y="9998"/>
                      <a:pt x="1906" y="9724"/>
                      <a:pt x="1846" y="9450"/>
                    </a:cubicBezTo>
                    <a:cubicBezTo>
                      <a:pt x="1632" y="8331"/>
                      <a:pt x="1489" y="6914"/>
                      <a:pt x="1370" y="5795"/>
                    </a:cubicBezTo>
                    <a:cubicBezTo>
                      <a:pt x="1251" y="4688"/>
                      <a:pt x="1072" y="3247"/>
                      <a:pt x="906" y="2092"/>
                    </a:cubicBezTo>
                    <a:cubicBezTo>
                      <a:pt x="822" y="1509"/>
                      <a:pt x="727" y="997"/>
                      <a:pt x="668" y="640"/>
                    </a:cubicBezTo>
                    <a:cubicBezTo>
                      <a:pt x="596" y="282"/>
                      <a:pt x="549" y="56"/>
                      <a:pt x="549" y="56"/>
                    </a:cubicBezTo>
                    <a:cubicBezTo>
                      <a:pt x="531" y="17"/>
                      <a:pt x="459" y="0"/>
                      <a:pt x="372" y="0"/>
                    </a:cubicBezTo>
                    <a:close/>
                  </a:path>
                </a:pathLst>
              </a:custGeom>
              <a:solidFill>
                <a:srgbClr val="439D8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44" name="Google Shape;144;p25"/>
          <p:cNvSpPr/>
          <p:nvPr/>
        </p:nvSpPr>
        <p:spPr>
          <a:xfrm>
            <a:off x="82" y="3058584"/>
            <a:ext cx="9143830" cy="2103365"/>
          </a:xfrm>
          <a:custGeom>
            <a:rect b="b" l="l" r="r" t="t"/>
            <a:pathLst>
              <a:path extrusionOk="0" h="58104" w="252592">
                <a:moveTo>
                  <a:pt x="23957" y="0"/>
                </a:moveTo>
                <a:cubicBezTo>
                  <a:pt x="15373" y="0"/>
                  <a:pt x="7336" y="1024"/>
                  <a:pt x="0" y="3430"/>
                </a:cubicBezTo>
                <a:lnTo>
                  <a:pt x="0" y="17206"/>
                </a:lnTo>
                <a:lnTo>
                  <a:pt x="0" y="40352"/>
                </a:lnTo>
                <a:lnTo>
                  <a:pt x="0" y="58104"/>
                </a:lnTo>
                <a:lnTo>
                  <a:pt x="148650" y="58104"/>
                </a:lnTo>
                <a:cubicBezTo>
                  <a:pt x="147757" y="57997"/>
                  <a:pt x="146769" y="57818"/>
                  <a:pt x="145721" y="57568"/>
                </a:cubicBezTo>
                <a:lnTo>
                  <a:pt x="145721" y="57568"/>
                </a:lnTo>
                <a:lnTo>
                  <a:pt x="148650" y="58104"/>
                </a:lnTo>
                <a:lnTo>
                  <a:pt x="252592" y="58104"/>
                </a:lnTo>
                <a:lnTo>
                  <a:pt x="252592" y="16777"/>
                </a:lnTo>
                <a:cubicBezTo>
                  <a:pt x="236294" y="29080"/>
                  <a:pt x="217132" y="33582"/>
                  <a:pt x="196520" y="33582"/>
                </a:cubicBezTo>
                <a:cubicBezTo>
                  <a:pt x="140227" y="33582"/>
                  <a:pt x="73113" y="0"/>
                  <a:pt x="2395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5"/>
          <p:cNvSpPr txBox="1"/>
          <p:nvPr>
            <p:ph type="title"/>
          </p:nvPr>
        </p:nvSpPr>
        <p:spPr>
          <a:xfrm>
            <a:off x="2007025" y="1582990"/>
            <a:ext cx="2119500" cy="507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146" name="Google Shape;146;p25"/>
          <p:cNvSpPr txBox="1"/>
          <p:nvPr>
            <p:ph hasCustomPrompt="1" idx="2" type="title"/>
          </p:nvPr>
        </p:nvSpPr>
        <p:spPr>
          <a:xfrm>
            <a:off x="2575250" y="273196"/>
            <a:ext cx="983100" cy="131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47" name="Google Shape;147;p25"/>
          <p:cNvSpPr txBox="1"/>
          <p:nvPr>
            <p:ph idx="1" type="subTitle"/>
          </p:nvPr>
        </p:nvSpPr>
        <p:spPr>
          <a:xfrm>
            <a:off x="2007013" y="1879246"/>
            <a:ext cx="2119500" cy="6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148" name="Google Shape;148;p25"/>
          <p:cNvSpPr txBox="1"/>
          <p:nvPr>
            <p:ph idx="3" type="title"/>
          </p:nvPr>
        </p:nvSpPr>
        <p:spPr>
          <a:xfrm>
            <a:off x="5017500" y="1582990"/>
            <a:ext cx="2119500" cy="507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149" name="Google Shape;149;p25"/>
          <p:cNvSpPr txBox="1"/>
          <p:nvPr>
            <p:ph hasCustomPrompt="1" idx="4" type="title"/>
          </p:nvPr>
        </p:nvSpPr>
        <p:spPr>
          <a:xfrm>
            <a:off x="5585700" y="273196"/>
            <a:ext cx="983100" cy="131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50" name="Google Shape;150;p25"/>
          <p:cNvSpPr txBox="1"/>
          <p:nvPr>
            <p:ph idx="5" type="subTitle"/>
          </p:nvPr>
        </p:nvSpPr>
        <p:spPr>
          <a:xfrm>
            <a:off x="5017488" y="1879246"/>
            <a:ext cx="2119500" cy="6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151" name="Google Shape;151;p25"/>
          <p:cNvSpPr txBox="1"/>
          <p:nvPr>
            <p:ph idx="6" type="title"/>
          </p:nvPr>
        </p:nvSpPr>
        <p:spPr>
          <a:xfrm>
            <a:off x="2007025" y="3658694"/>
            <a:ext cx="2119500" cy="507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152" name="Google Shape;152;p25"/>
          <p:cNvSpPr txBox="1"/>
          <p:nvPr>
            <p:ph hasCustomPrompt="1" idx="7" type="title"/>
          </p:nvPr>
        </p:nvSpPr>
        <p:spPr>
          <a:xfrm>
            <a:off x="2575250" y="2348900"/>
            <a:ext cx="983100" cy="131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53" name="Google Shape;153;p25"/>
          <p:cNvSpPr txBox="1"/>
          <p:nvPr>
            <p:ph idx="8" type="subTitle"/>
          </p:nvPr>
        </p:nvSpPr>
        <p:spPr>
          <a:xfrm>
            <a:off x="2007013" y="3954950"/>
            <a:ext cx="2119500" cy="6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154" name="Google Shape;154;p25"/>
          <p:cNvSpPr txBox="1"/>
          <p:nvPr>
            <p:ph idx="9" type="title"/>
          </p:nvPr>
        </p:nvSpPr>
        <p:spPr>
          <a:xfrm>
            <a:off x="5017500" y="3658694"/>
            <a:ext cx="2119500" cy="507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155" name="Google Shape;155;p25"/>
          <p:cNvSpPr txBox="1"/>
          <p:nvPr>
            <p:ph hasCustomPrompt="1" idx="13" type="title"/>
          </p:nvPr>
        </p:nvSpPr>
        <p:spPr>
          <a:xfrm>
            <a:off x="5585700" y="2348900"/>
            <a:ext cx="983100" cy="131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56" name="Google Shape;156;p25"/>
          <p:cNvSpPr txBox="1"/>
          <p:nvPr>
            <p:ph idx="14" type="subTitle"/>
          </p:nvPr>
        </p:nvSpPr>
        <p:spPr>
          <a:xfrm>
            <a:off x="5017488" y="3954950"/>
            <a:ext cx="2119500" cy="6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Title">
  <p:cSld name="CUSTOM_1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/>
          <p:nvPr>
            <p:ph type="title"/>
          </p:nvPr>
        </p:nvSpPr>
        <p:spPr>
          <a:xfrm>
            <a:off x="717525" y="1535950"/>
            <a:ext cx="3163200" cy="2071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Title 1">
  <p:cSld name="CUSTOM_1_1">
    <p:bg>
      <p:bgPr>
        <a:solidFill>
          <a:schemeClr val="dk2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7"/>
          <p:cNvSpPr txBox="1"/>
          <p:nvPr>
            <p:ph type="title"/>
          </p:nvPr>
        </p:nvSpPr>
        <p:spPr>
          <a:xfrm>
            <a:off x="717525" y="1610450"/>
            <a:ext cx="3316800" cy="143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grpSp>
        <p:nvGrpSpPr>
          <p:cNvPr id="161" name="Google Shape;161;p27"/>
          <p:cNvGrpSpPr/>
          <p:nvPr/>
        </p:nvGrpSpPr>
        <p:grpSpPr>
          <a:xfrm>
            <a:off x="440413" y="3605057"/>
            <a:ext cx="3748961" cy="1754140"/>
            <a:chOff x="440413" y="3605057"/>
            <a:chExt cx="3748961" cy="1754140"/>
          </a:xfrm>
        </p:grpSpPr>
        <p:sp>
          <p:nvSpPr>
            <p:cNvPr id="162" name="Google Shape;162;p27"/>
            <p:cNvSpPr/>
            <p:nvPr/>
          </p:nvSpPr>
          <p:spPr>
            <a:xfrm flipH="1">
              <a:off x="440413" y="4420653"/>
              <a:ext cx="2817107" cy="719102"/>
            </a:xfrm>
            <a:custGeom>
              <a:rect b="b" l="l" r="r" t="t"/>
              <a:pathLst>
                <a:path extrusionOk="0" h="22980" w="90025">
                  <a:moveTo>
                    <a:pt x="45816" y="1"/>
                  </a:moveTo>
                  <a:cubicBezTo>
                    <a:pt x="39946" y="1"/>
                    <a:pt x="34946" y="4358"/>
                    <a:pt x="32934" y="10502"/>
                  </a:cubicBezTo>
                  <a:cubicBezTo>
                    <a:pt x="30469" y="8097"/>
                    <a:pt x="27100" y="6609"/>
                    <a:pt x="23373" y="6609"/>
                  </a:cubicBezTo>
                  <a:cubicBezTo>
                    <a:pt x="16634" y="6609"/>
                    <a:pt x="11038" y="11490"/>
                    <a:pt x="9907" y="17920"/>
                  </a:cubicBezTo>
                  <a:cubicBezTo>
                    <a:pt x="8990" y="17467"/>
                    <a:pt x="7966" y="17193"/>
                    <a:pt x="6871" y="17193"/>
                  </a:cubicBezTo>
                  <a:cubicBezTo>
                    <a:pt x="3430" y="17193"/>
                    <a:pt x="584" y="19694"/>
                    <a:pt x="1" y="22980"/>
                  </a:cubicBezTo>
                  <a:lnTo>
                    <a:pt x="90012" y="22980"/>
                  </a:lnTo>
                  <a:cubicBezTo>
                    <a:pt x="90012" y="22968"/>
                    <a:pt x="90024" y="22956"/>
                    <a:pt x="90024" y="22956"/>
                  </a:cubicBezTo>
                  <a:cubicBezTo>
                    <a:pt x="90024" y="17574"/>
                    <a:pt x="85655" y="13205"/>
                    <a:pt x="80273" y="13205"/>
                  </a:cubicBezTo>
                  <a:cubicBezTo>
                    <a:pt x="78916" y="13205"/>
                    <a:pt x="77618" y="13491"/>
                    <a:pt x="76439" y="14002"/>
                  </a:cubicBezTo>
                  <a:cubicBezTo>
                    <a:pt x="74879" y="8407"/>
                    <a:pt x="69772" y="4299"/>
                    <a:pt x="63688" y="4299"/>
                  </a:cubicBezTo>
                  <a:cubicBezTo>
                    <a:pt x="61116" y="4299"/>
                    <a:pt x="58723" y="5049"/>
                    <a:pt x="56699" y="6311"/>
                  </a:cubicBezTo>
                  <a:cubicBezTo>
                    <a:pt x="54163" y="2477"/>
                    <a:pt x="50233" y="1"/>
                    <a:pt x="45816" y="1"/>
                  </a:cubicBezTo>
                  <a:close/>
                </a:path>
              </a:pathLst>
            </a:custGeom>
            <a:solidFill>
              <a:srgbClr val="FFFFFF">
                <a:alpha val="44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27"/>
            <p:cNvSpPr/>
            <p:nvPr/>
          </p:nvSpPr>
          <p:spPr>
            <a:xfrm flipH="1">
              <a:off x="3079872" y="4856501"/>
              <a:ext cx="1109502" cy="283238"/>
            </a:xfrm>
            <a:custGeom>
              <a:rect b="b" l="l" r="r" t="t"/>
              <a:pathLst>
                <a:path extrusionOk="0" h="10991" w="43054">
                  <a:moveTo>
                    <a:pt x="21920" y="1"/>
                  </a:moveTo>
                  <a:cubicBezTo>
                    <a:pt x="19110" y="1"/>
                    <a:pt x="16717" y="2084"/>
                    <a:pt x="15753" y="5025"/>
                  </a:cubicBezTo>
                  <a:cubicBezTo>
                    <a:pt x="14574" y="3882"/>
                    <a:pt x="12967" y="3168"/>
                    <a:pt x="11181" y="3168"/>
                  </a:cubicBezTo>
                  <a:cubicBezTo>
                    <a:pt x="7954" y="3168"/>
                    <a:pt x="5275" y="5502"/>
                    <a:pt x="4739" y="8573"/>
                  </a:cubicBezTo>
                  <a:cubicBezTo>
                    <a:pt x="4299" y="8359"/>
                    <a:pt x="3811" y="8228"/>
                    <a:pt x="3287" y="8228"/>
                  </a:cubicBezTo>
                  <a:cubicBezTo>
                    <a:pt x="1644" y="8228"/>
                    <a:pt x="275" y="9419"/>
                    <a:pt x="1" y="10990"/>
                  </a:cubicBezTo>
                  <a:lnTo>
                    <a:pt x="43054" y="10990"/>
                  </a:lnTo>
                  <a:cubicBezTo>
                    <a:pt x="43054" y="10990"/>
                    <a:pt x="43054" y="10990"/>
                    <a:pt x="43054" y="10978"/>
                  </a:cubicBezTo>
                  <a:cubicBezTo>
                    <a:pt x="43054" y="8407"/>
                    <a:pt x="40970" y="6323"/>
                    <a:pt x="38398" y="6323"/>
                  </a:cubicBezTo>
                  <a:cubicBezTo>
                    <a:pt x="37744" y="6323"/>
                    <a:pt x="37124" y="6454"/>
                    <a:pt x="36565" y="6704"/>
                  </a:cubicBezTo>
                  <a:cubicBezTo>
                    <a:pt x="35815" y="4025"/>
                    <a:pt x="33374" y="2061"/>
                    <a:pt x="30469" y="2061"/>
                  </a:cubicBezTo>
                  <a:cubicBezTo>
                    <a:pt x="29231" y="2061"/>
                    <a:pt x="28088" y="2418"/>
                    <a:pt x="27123" y="3025"/>
                  </a:cubicBezTo>
                  <a:cubicBezTo>
                    <a:pt x="25909" y="1191"/>
                    <a:pt x="24028" y="1"/>
                    <a:pt x="21920" y="1"/>
                  </a:cubicBezTo>
                  <a:close/>
                </a:path>
              </a:pathLst>
            </a:custGeom>
            <a:solidFill>
              <a:srgbClr val="40B4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64" name="Google Shape;164;p27"/>
            <p:cNvGrpSpPr/>
            <p:nvPr/>
          </p:nvGrpSpPr>
          <p:grpSpPr>
            <a:xfrm flipH="1" rot="1398551">
              <a:off x="1087893" y="3855029"/>
              <a:ext cx="1522160" cy="1254196"/>
              <a:chOff x="698956" y="6526827"/>
              <a:chExt cx="1522132" cy="1254173"/>
            </a:xfrm>
          </p:grpSpPr>
          <p:grpSp>
            <p:nvGrpSpPr>
              <p:cNvPr id="165" name="Google Shape;165;p27"/>
              <p:cNvGrpSpPr/>
              <p:nvPr/>
            </p:nvGrpSpPr>
            <p:grpSpPr>
              <a:xfrm>
                <a:off x="970014" y="6599642"/>
                <a:ext cx="1251074" cy="1089966"/>
                <a:chOff x="2227541" y="6011760"/>
                <a:chExt cx="2864180" cy="2495343"/>
              </a:xfrm>
            </p:grpSpPr>
            <p:sp>
              <p:nvSpPr>
                <p:cNvPr id="166" name="Google Shape;166;p27"/>
                <p:cNvSpPr/>
                <p:nvPr/>
              </p:nvSpPr>
              <p:spPr>
                <a:xfrm rot="-1131582">
                  <a:off x="2772277" y="6293752"/>
                  <a:ext cx="2064072" cy="1922827"/>
                </a:xfrm>
                <a:custGeom>
                  <a:rect b="b" l="l" r="r" t="t"/>
                  <a:pathLst>
                    <a:path extrusionOk="0" h="77719" w="83428">
                      <a:moveTo>
                        <a:pt x="43744" y="1"/>
                      </a:moveTo>
                      <a:cubicBezTo>
                        <a:pt x="43607" y="1"/>
                        <a:pt x="43469" y="5"/>
                        <a:pt x="43328" y="15"/>
                      </a:cubicBezTo>
                      <a:cubicBezTo>
                        <a:pt x="39256" y="277"/>
                        <a:pt x="37779" y="4360"/>
                        <a:pt x="36839" y="7718"/>
                      </a:cubicBezTo>
                      <a:cubicBezTo>
                        <a:pt x="35589" y="12203"/>
                        <a:pt x="34968" y="18558"/>
                        <a:pt x="31040" y="18558"/>
                      </a:cubicBezTo>
                      <a:cubicBezTo>
                        <a:pt x="29952" y="18558"/>
                        <a:pt x="28611" y="18070"/>
                        <a:pt x="26933" y="16921"/>
                      </a:cubicBezTo>
                      <a:cubicBezTo>
                        <a:pt x="25614" y="16019"/>
                        <a:pt x="23908" y="14589"/>
                        <a:pt x="22178" y="14589"/>
                      </a:cubicBezTo>
                      <a:cubicBezTo>
                        <a:pt x="21830" y="14589"/>
                        <a:pt x="21481" y="14647"/>
                        <a:pt x="21134" y="14778"/>
                      </a:cubicBezTo>
                      <a:cubicBezTo>
                        <a:pt x="15276" y="16993"/>
                        <a:pt x="19075" y="24530"/>
                        <a:pt x="19753" y="28387"/>
                      </a:cubicBezTo>
                      <a:cubicBezTo>
                        <a:pt x="20166" y="30701"/>
                        <a:pt x="20096" y="34763"/>
                        <a:pt x="17456" y="34763"/>
                      </a:cubicBezTo>
                      <a:cubicBezTo>
                        <a:pt x="17054" y="34763"/>
                        <a:pt x="16592" y="34669"/>
                        <a:pt x="16062" y="34459"/>
                      </a:cubicBezTo>
                      <a:cubicBezTo>
                        <a:pt x="11365" y="32594"/>
                        <a:pt x="10296" y="26273"/>
                        <a:pt x="4770" y="26273"/>
                      </a:cubicBezTo>
                      <a:cubicBezTo>
                        <a:pt x="4512" y="26273"/>
                        <a:pt x="4244" y="26287"/>
                        <a:pt x="3966" y="26315"/>
                      </a:cubicBezTo>
                      <a:cubicBezTo>
                        <a:pt x="715" y="26649"/>
                        <a:pt x="1" y="29554"/>
                        <a:pt x="489" y="32328"/>
                      </a:cubicBezTo>
                      <a:cubicBezTo>
                        <a:pt x="1251" y="36555"/>
                        <a:pt x="3644" y="40222"/>
                        <a:pt x="5085" y="44211"/>
                      </a:cubicBezTo>
                      <a:cubicBezTo>
                        <a:pt x="6597" y="48390"/>
                        <a:pt x="7061" y="52997"/>
                        <a:pt x="6549" y="57403"/>
                      </a:cubicBezTo>
                      <a:cubicBezTo>
                        <a:pt x="6275" y="59784"/>
                        <a:pt x="4037" y="62999"/>
                        <a:pt x="4632" y="65380"/>
                      </a:cubicBezTo>
                      <a:cubicBezTo>
                        <a:pt x="5513" y="68856"/>
                        <a:pt x="12336" y="68321"/>
                        <a:pt x="15050" y="68797"/>
                      </a:cubicBezTo>
                      <a:cubicBezTo>
                        <a:pt x="18884" y="69476"/>
                        <a:pt x="22766" y="70095"/>
                        <a:pt x="26468" y="71345"/>
                      </a:cubicBezTo>
                      <a:cubicBezTo>
                        <a:pt x="30939" y="72847"/>
                        <a:pt x="38196" y="77718"/>
                        <a:pt x="44090" y="77718"/>
                      </a:cubicBezTo>
                      <a:cubicBezTo>
                        <a:pt x="46186" y="77718"/>
                        <a:pt x="48109" y="77102"/>
                        <a:pt x="49674" y="75500"/>
                      </a:cubicBezTo>
                      <a:cubicBezTo>
                        <a:pt x="51602" y="73524"/>
                        <a:pt x="50626" y="70488"/>
                        <a:pt x="49185" y="68559"/>
                      </a:cubicBezTo>
                      <a:cubicBezTo>
                        <a:pt x="47364" y="66130"/>
                        <a:pt x="44090" y="64594"/>
                        <a:pt x="42661" y="61856"/>
                      </a:cubicBezTo>
                      <a:cubicBezTo>
                        <a:pt x="41468" y="59570"/>
                        <a:pt x="43103" y="58980"/>
                        <a:pt x="45242" y="58980"/>
                      </a:cubicBezTo>
                      <a:cubicBezTo>
                        <a:pt x="47158" y="58980"/>
                        <a:pt x="49479" y="59453"/>
                        <a:pt x="50531" y="59605"/>
                      </a:cubicBezTo>
                      <a:cubicBezTo>
                        <a:pt x="52312" y="59861"/>
                        <a:pt x="54410" y="60234"/>
                        <a:pt x="56446" y="60234"/>
                      </a:cubicBezTo>
                      <a:cubicBezTo>
                        <a:pt x="59050" y="60234"/>
                        <a:pt x="61553" y="59624"/>
                        <a:pt x="63163" y="57379"/>
                      </a:cubicBezTo>
                      <a:cubicBezTo>
                        <a:pt x="66116" y="53271"/>
                        <a:pt x="61497" y="49068"/>
                        <a:pt x="58818" y="46354"/>
                      </a:cubicBezTo>
                      <a:cubicBezTo>
                        <a:pt x="55151" y="42627"/>
                        <a:pt x="56532" y="41246"/>
                        <a:pt x="59306" y="40817"/>
                      </a:cubicBezTo>
                      <a:cubicBezTo>
                        <a:pt x="60111" y="40689"/>
                        <a:pt x="61032" y="40643"/>
                        <a:pt x="61979" y="40643"/>
                      </a:cubicBezTo>
                      <a:cubicBezTo>
                        <a:pt x="63762" y="40643"/>
                        <a:pt x="65636" y="40807"/>
                        <a:pt x="66997" y="40901"/>
                      </a:cubicBezTo>
                      <a:cubicBezTo>
                        <a:pt x="68350" y="40991"/>
                        <a:pt x="70090" y="41137"/>
                        <a:pt x="71903" y="41137"/>
                      </a:cubicBezTo>
                      <a:cubicBezTo>
                        <a:pt x="76075" y="41137"/>
                        <a:pt x="80636" y="40364"/>
                        <a:pt x="81773" y="36364"/>
                      </a:cubicBezTo>
                      <a:cubicBezTo>
                        <a:pt x="83428" y="30578"/>
                        <a:pt x="75260" y="28090"/>
                        <a:pt x="71057" y="27816"/>
                      </a:cubicBezTo>
                      <a:cubicBezTo>
                        <a:pt x="69545" y="27720"/>
                        <a:pt x="66307" y="27518"/>
                        <a:pt x="65557" y="25863"/>
                      </a:cubicBezTo>
                      <a:cubicBezTo>
                        <a:pt x="64425" y="23339"/>
                        <a:pt x="68890" y="21386"/>
                        <a:pt x="70414" y="20291"/>
                      </a:cubicBezTo>
                      <a:cubicBezTo>
                        <a:pt x="73534" y="18029"/>
                        <a:pt x="75927" y="14493"/>
                        <a:pt x="76606" y="10659"/>
                      </a:cubicBezTo>
                      <a:cubicBezTo>
                        <a:pt x="77201" y="7313"/>
                        <a:pt x="75355" y="4337"/>
                        <a:pt x="72319" y="2920"/>
                      </a:cubicBezTo>
                      <a:cubicBezTo>
                        <a:pt x="71216" y="2408"/>
                        <a:pt x="70191" y="2186"/>
                        <a:pt x="69227" y="2186"/>
                      </a:cubicBezTo>
                      <a:cubicBezTo>
                        <a:pt x="63183" y="2186"/>
                        <a:pt x="59515" y="10924"/>
                        <a:pt x="53960" y="12135"/>
                      </a:cubicBezTo>
                      <a:cubicBezTo>
                        <a:pt x="53728" y="12186"/>
                        <a:pt x="53514" y="12210"/>
                        <a:pt x="53317" y="12210"/>
                      </a:cubicBezTo>
                      <a:cubicBezTo>
                        <a:pt x="50797" y="12210"/>
                        <a:pt x="50946" y="8282"/>
                        <a:pt x="50317" y="6206"/>
                      </a:cubicBezTo>
                      <a:cubicBezTo>
                        <a:pt x="49353" y="3076"/>
                        <a:pt x="47297" y="1"/>
                        <a:pt x="43744" y="1"/>
                      </a:cubicBezTo>
                      <a:close/>
                    </a:path>
                  </a:pathLst>
                </a:custGeom>
                <a:solidFill>
                  <a:srgbClr val="5AD19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grpSp>
              <p:nvGrpSpPr>
                <p:cNvPr id="167" name="Google Shape;167;p27"/>
                <p:cNvGrpSpPr/>
                <p:nvPr/>
              </p:nvGrpSpPr>
              <p:grpSpPr>
                <a:xfrm>
                  <a:off x="2227541" y="6635267"/>
                  <a:ext cx="2250382" cy="1871835"/>
                  <a:chOff x="2227541" y="6635267"/>
                  <a:chExt cx="2250382" cy="1871835"/>
                </a:xfrm>
              </p:grpSpPr>
              <p:sp>
                <p:nvSpPr>
                  <p:cNvPr id="168" name="Google Shape;168;p27"/>
                  <p:cNvSpPr/>
                  <p:nvPr/>
                </p:nvSpPr>
                <p:spPr>
                  <a:xfrm rot="-1131582">
                    <a:off x="2389104" y="6911337"/>
                    <a:ext cx="1927256" cy="1319697"/>
                  </a:xfrm>
                  <a:custGeom>
                    <a:rect b="b" l="l" r="r" t="t"/>
                    <a:pathLst>
                      <a:path extrusionOk="0" h="53341" w="77898">
                        <a:moveTo>
                          <a:pt x="77657" y="0"/>
                        </a:moveTo>
                        <a:cubicBezTo>
                          <a:pt x="77524" y="0"/>
                          <a:pt x="77309" y="98"/>
                          <a:pt x="77038" y="330"/>
                        </a:cubicBezTo>
                        <a:cubicBezTo>
                          <a:pt x="77038" y="330"/>
                          <a:pt x="75681" y="1521"/>
                          <a:pt x="73430" y="3497"/>
                        </a:cubicBezTo>
                        <a:cubicBezTo>
                          <a:pt x="72299" y="4486"/>
                          <a:pt x="70954" y="5664"/>
                          <a:pt x="69430" y="6998"/>
                        </a:cubicBezTo>
                        <a:cubicBezTo>
                          <a:pt x="68668" y="7665"/>
                          <a:pt x="67870" y="8367"/>
                          <a:pt x="67037" y="9093"/>
                        </a:cubicBezTo>
                        <a:cubicBezTo>
                          <a:pt x="66203" y="9820"/>
                          <a:pt x="65334" y="10594"/>
                          <a:pt x="64441" y="11391"/>
                        </a:cubicBezTo>
                        <a:cubicBezTo>
                          <a:pt x="63548" y="12177"/>
                          <a:pt x="62631" y="12999"/>
                          <a:pt x="61691" y="13832"/>
                        </a:cubicBezTo>
                        <a:cubicBezTo>
                          <a:pt x="61453" y="14034"/>
                          <a:pt x="61215" y="14249"/>
                          <a:pt x="60976" y="14463"/>
                        </a:cubicBezTo>
                        <a:cubicBezTo>
                          <a:pt x="60750" y="14677"/>
                          <a:pt x="60512" y="14892"/>
                          <a:pt x="60274" y="15106"/>
                        </a:cubicBezTo>
                        <a:cubicBezTo>
                          <a:pt x="59798" y="15535"/>
                          <a:pt x="59321" y="15975"/>
                          <a:pt x="58845" y="16416"/>
                        </a:cubicBezTo>
                        <a:cubicBezTo>
                          <a:pt x="57881" y="17297"/>
                          <a:pt x="56916" y="18190"/>
                          <a:pt x="55940" y="19083"/>
                        </a:cubicBezTo>
                        <a:lnTo>
                          <a:pt x="55571" y="19416"/>
                        </a:lnTo>
                        <a:lnTo>
                          <a:pt x="55214" y="19773"/>
                        </a:lnTo>
                        <a:cubicBezTo>
                          <a:pt x="54976" y="20011"/>
                          <a:pt x="54738" y="20250"/>
                          <a:pt x="54499" y="20488"/>
                        </a:cubicBezTo>
                        <a:cubicBezTo>
                          <a:pt x="54035" y="20964"/>
                          <a:pt x="53571" y="21440"/>
                          <a:pt x="53106" y="21916"/>
                        </a:cubicBezTo>
                        <a:cubicBezTo>
                          <a:pt x="51261" y="23845"/>
                          <a:pt x="49463" y="25798"/>
                          <a:pt x="47725" y="27691"/>
                        </a:cubicBezTo>
                        <a:cubicBezTo>
                          <a:pt x="45975" y="29572"/>
                          <a:pt x="44284" y="31370"/>
                          <a:pt x="42653" y="33025"/>
                        </a:cubicBezTo>
                        <a:cubicBezTo>
                          <a:pt x="41033" y="34668"/>
                          <a:pt x="39259" y="36406"/>
                          <a:pt x="37342" y="38085"/>
                        </a:cubicBezTo>
                        <a:cubicBezTo>
                          <a:pt x="36378" y="38918"/>
                          <a:pt x="35390" y="39752"/>
                          <a:pt x="34354" y="40538"/>
                        </a:cubicBezTo>
                        <a:cubicBezTo>
                          <a:pt x="33318" y="41335"/>
                          <a:pt x="32247" y="42109"/>
                          <a:pt x="31151" y="42824"/>
                        </a:cubicBezTo>
                        <a:cubicBezTo>
                          <a:pt x="30044" y="43550"/>
                          <a:pt x="28913" y="44205"/>
                          <a:pt x="27746" y="44812"/>
                        </a:cubicBezTo>
                        <a:cubicBezTo>
                          <a:pt x="27460" y="44967"/>
                          <a:pt x="27175" y="45122"/>
                          <a:pt x="26877" y="45253"/>
                        </a:cubicBezTo>
                        <a:cubicBezTo>
                          <a:pt x="26579" y="45395"/>
                          <a:pt x="26293" y="45538"/>
                          <a:pt x="25996" y="45669"/>
                        </a:cubicBezTo>
                        <a:cubicBezTo>
                          <a:pt x="25401" y="45919"/>
                          <a:pt x="24793" y="46146"/>
                          <a:pt x="24186" y="46384"/>
                        </a:cubicBezTo>
                        <a:cubicBezTo>
                          <a:pt x="23888" y="46503"/>
                          <a:pt x="23591" y="46622"/>
                          <a:pt x="23293" y="46741"/>
                        </a:cubicBezTo>
                        <a:cubicBezTo>
                          <a:pt x="23138" y="46800"/>
                          <a:pt x="22995" y="46860"/>
                          <a:pt x="22853" y="46919"/>
                        </a:cubicBezTo>
                        <a:cubicBezTo>
                          <a:pt x="22698" y="46967"/>
                          <a:pt x="22543" y="47027"/>
                          <a:pt x="22400" y="47074"/>
                        </a:cubicBezTo>
                        <a:cubicBezTo>
                          <a:pt x="21793" y="47289"/>
                          <a:pt x="21198" y="47491"/>
                          <a:pt x="20602" y="47693"/>
                        </a:cubicBezTo>
                        <a:cubicBezTo>
                          <a:pt x="20317" y="47801"/>
                          <a:pt x="20019" y="47908"/>
                          <a:pt x="19721" y="48003"/>
                        </a:cubicBezTo>
                        <a:cubicBezTo>
                          <a:pt x="19435" y="48098"/>
                          <a:pt x="19138" y="48182"/>
                          <a:pt x="18852" y="48277"/>
                        </a:cubicBezTo>
                        <a:cubicBezTo>
                          <a:pt x="18257" y="48455"/>
                          <a:pt x="17685" y="48634"/>
                          <a:pt x="17114" y="48813"/>
                        </a:cubicBezTo>
                        <a:cubicBezTo>
                          <a:pt x="12566" y="50170"/>
                          <a:pt x="8470" y="51087"/>
                          <a:pt x="5553" y="51753"/>
                        </a:cubicBezTo>
                        <a:cubicBezTo>
                          <a:pt x="4100" y="52075"/>
                          <a:pt x="2922" y="52337"/>
                          <a:pt x="2112" y="52503"/>
                        </a:cubicBezTo>
                        <a:cubicBezTo>
                          <a:pt x="1314" y="52682"/>
                          <a:pt x="874" y="52777"/>
                          <a:pt x="874" y="52777"/>
                        </a:cubicBezTo>
                        <a:cubicBezTo>
                          <a:pt x="47" y="52974"/>
                          <a:pt x="1" y="53340"/>
                          <a:pt x="641" y="53340"/>
                        </a:cubicBezTo>
                        <a:cubicBezTo>
                          <a:pt x="739" y="53340"/>
                          <a:pt x="852" y="53332"/>
                          <a:pt x="981" y="53313"/>
                        </a:cubicBezTo>
                        <a:cubicBezTo>
                          <a:pt x="981" y="53313"/>
                          <a:pt x="1421" y="53218"/>
                          <a:pt x="2231" y="53063"/>
                        </a:cubicBezTo>
                        <a:cubicBezTo>
                          <a:pt x="3041" y="52896"/>
                          <a:pt x="4219" y="52658"/>
                          <a:pt x="5684" y="52361"/>
                        </a:cubicBezTo>
                        <a:cubicBezTo>
                          <a:pt x="8625" y="51741"/>
                          <a:pt x="12732" y="50884"/>
                          <a:pt x="17340" y="49575"/>
                        </a:cubicBezTo>
                        <a:cubicBezTo>
                          <a:pt x="17911" y="49408"/>
                          <a:pt x="18495" y="49241"/>
                          <a:pt x="19090" y="49063"/>
                        </a:cubicBezTo>
                        <a:cubicBezTo>
                          <a:pt x="19388" y="48979"/>
                          <a:pt x="19686" y="48884"/>
                          <a:pt x="19983" y="48801"/>
                        </a:cubicBezTo>
                        <a:cubicBezTo>
                          <a:pt x="20281" y="48705"/>
                          <a:pt x="20578" y="48598"/>
                          <a:pt x="20876" y="48503"/>
                        </a:cubicBezTo>
                        <a:cubicBezTo>
                          <a:pt x="21471" y="48301"/>
                          <a:pt x="22079" y="48098"/>
                          <a:pt x="22686" y="47896"/>
                        </a:cubicBezTo>
                        <a:cubicBezTo>
                          <a:pt x="22841" y="47848"/>
                          <a:pt x="22995" y="47789"/>
                          <a:pt x="23150" y="47741"/>
                        </a:cubicBezTo>
                        <a:cubicBezTo>
                          <a:pt x="23293" y="47681"/>
                          <a:pt x="23448" y="47622"/>
                          <a:pt x="23603" y="47562"/>
                        </a:cubicBezTo>
                        <a:cubicBezTo>
                          <a:pt x="23900" y="47455"/>
                          <a:pt x="24210" y="47336"/>
                          <a:pt x="24519" y="47217"/>
                        </a:cubicBezTo>
                        <a:cubicBezTo>
                          <a:pt x="25127" y="46979"/>
                          <a:pt x="25746" y="46753"/>
                          <a:pt x="26365" y="46515"/>
                        </a:cubicBezTo>
                        <a:cubicBezTo>
                          <a:pt x="26663" y="46372"/>
                          <a:pt x="26972" y="46229"/>
                          <a:pt x="27270" y="46086"/>
                        </a:cubicBezTo>
                        <a:cubicBezTo>
                          <a:pt x="27579" y="45955"/>
                          <a:pt x="27877" y="45800"/>
                          <a:pt x="28175" y="45646"/>
                        </a:cubicBezTo>
                        <a:cubicBezTo>
                          <a:pt x="29365" y="45038"/>
                          <a:pt x="30544" y="44372"/>
                          <a:pt x="31675" y="43645"/>
                        </a:cubicBezTo>
                        <a:cubicBezTo>
                          <a:pt x="32806" y="42919"/>
                          <a:pt x="33902" y="42145"/>
                          <a:pt x="34961" y="41347"/>
                        </a:cubicBezTo>
                        <a:cubicBezTo>
                          <a:pt x="36021" y="40538"/>
                          <a:pt x="37033" y="39704"/>
                          <a:pt x="38021" y="38859"/>
                        </a:cubicBezTo>
                        <a:cubicBezTo>
                          <a:pt x="39974" y="37168"/>
                          <a:pt x="41772" y="35430"/>
                          <a:pt x="43415" y="33763"/>
                        </a:cubicBezTo>
                        <a:cubicBezTo>
                          <a:pt x="45046" y="32108"/>
                          <a:pt x="46748" y="30286"/>
                          <a:pt x="48475" y="28381"/>
                        </a:cubicBezTo>
                        <a:cubicBezTo>
                          <a:pt x="50213" y="26488"/>
                          <a:pt x="51999" y="24524"/>
                          <a:pt x="53809" y="22595"/>
                        </a:cubicBezTo>
                        <a:cubicBezTo>
                          <a:pt x="54273" y="22107"/>
                          <a:pt x="54726" y="21631"/>
                          <a:pt x="55190" y="21154"/>
                        </a:cubicBezTo>
                        <a:cubicBezTo>
                          <a:pt x="55416" y="20916"/>
                          <a:pt x="55642" y="20678"/>
                          <a:pt x="55881" y="20452"/>
                        </a:cubicBezTo>
                        <a:lnTo>
                          <a:pt x="56226" y="20095"/>
                        </a:lnTo>
                        <a:lnTo>
                          <a:pt x="56583" y="19761"/>
                        </a:lnTo>
                        <a:cubicBezTo>
                          <a:pt x="57547" y="18857"/>
                          <a:pt x="58512" y="17952"/>
                          <a:pt x="59452" y="17071"/>
                        </a:cubicBezTo>
                        <a:cubicBezTo>
                          <a:pt x="59929" y="16618"/>
                          <a:pt x="60393" y="16178"/>
                          <a:pt x="60869" y="15749"/>
                        </a:cubicBezTo>
                        <a:cubicBezTo>
                          <a:pt x="61095" y="15523"/>
                          <a:pt x="61334" y="15308"/>
                          <a:pt x="61560" y="15094"/>
                        </a:cubicBezTo>
                        <a:cubicBezTo>
                          <a:pt x="61798" y="14880"/>
                          <a:pt x="62024" y="14666"/>
                          <a:pt x="62262" y="14451"/>
                        </a:cubicBezTo>
                        <a:cubicBezTo>
                          <a:pt x="63191" y="13606"/>
                          <a:pt x="64096" y="12784"/>
                          <a:pt x="64977" y="11987"/>
                        </a:cubicBezTo>
                        <a:cubicBezTo>
                          <a:pt x="72049" y="5581"/>
                          <a:pt x="77407" y="735"/>
                          <a:pt x="77407" y="735"/>
                        </a:cubicBezTo>
                        <a:cubicBezTo>
                          <a:pt x="77868" y="321"/>
                          <a:pt x="77898" y="0"/>
                          <a:pt x="77657" y="0"/>
                        </a:cubicBezTo>
                        <a:close/>
                      </a:path>
                    </a:pathLst>
                  </a:custGeom>
                  <a:solidFill>
                    <a:srgbClr val="439D8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69" name="Google Shape;169;p27"/>
                  <p:cNvSpPr/>
                  <p:nvPr/>
                </p:nvSpPr>
                <p:spPr>
                  <a:xfrm rot="-1131582">
                    <a:off x="3441562" y="7628158"/>
                    <a:ext cx="485043" cy="66058"/>
                  </a:xfrm>
                  <a:custGeom>
                    <a:rect b="b" l="l" r="r" t="t"/>
                    <a:pathLst>
                      <a:path extrusionOk="0" h="2670" w="19605">
                        <a:moveTo>
                          <a:pt x="13901" y="0"/>
                        </a:moveTo>
                        <a:cubicBezTo>
                          <a:pt x="13437" y="0"/>
                          <a:pt x="12960" y="12"/>
                          <a:pt x="12472" y="24"/>
                        </a:cubicBezTo>
                        <a:cubicBezTo>
                          <a:pt x="12234" y="24"/>
                          <a:pt x="11996" y="36"/>
                          <a:pt x="11758" y="36"/>
                        </a:cubicBezTo>
                        <a:cubicBezTo>
                          <a:pt x="11639" y="48"/>
                          <a:pt x="11520" y="48"/>
                          <a:pt x="11401" y="48"/>
                        </a:cubicBezTo>
                        <a:cubicBezTo>
                          <a:pt x="11282" y="60"/>
                          <a:pt x="11163" y="72"/>
                          <a:pt x="11044" y="72"/>
                        </a:cubicBezTo>
                        <a:cubicBezTo>
                          <a:pt x="10579" y="107"/>
                          <a:pt x="10127" y="143"/>
                          <a:pt x="9710" y="179"/>
                        </a:cubicBezTo>
                        <a:cubicBezTo>
                          <a:pt x="9472" y="203"/>
                          <a:pt x="9222" y="226"/>
                          <a:pt x="8972" y="250"/>
                        </a:cubicBezTo>
                        <a:cubicBezTo>
                          <a:pt x="8722" y="286"/>
                          <a:pt x="8460" y="322"/>
                          <a:pt x="8198" y="357"/>
                        </a:cubicBezTo>
                        <a:cubicBezTo>
                          <a:pt x="7674" y="429"/>
                          <a:pt x="7138" y="500"/>
                          <a:pt x="6602" y="584"/>
                        </a:cubicBezTo>
                        <a:cubicBezTo>
                          <a:pt x="6067" y="679"/>
                          <a:pt x="5519" y="786"/>
                          <a:pt x="4995" y="881"/>
                        </a:cubicBezTo>
                        <a:cubicBezTo>
                          <a:pt x="4733" y="941"/>
                          <a:pt x="4471" y="988"/>
                          <a:pt x="4221" y="1036"/>
                        </a:cubicBezTo>
                        <a:cubicBezTo>
                          <a:pt x="3971" y="1096"/>
                          <a:pt x="3733" y="1155"/>
                          <a:pt x="3495" y="1215"/>
                        </a:cubicBezTo>
                        <a:cubicBezTo>
                          <a:pt x="3019" y="1334"/>
                          <a:pt x="2566" y="1441"/>
                          <a:pt x="2161" y="1536"/>
                        </a:cubicBezTo>
                        <a:cubicBezTo>
                          <a:pt x="1769" y="1655"/>
                          <a:pt x="1411" y="1762"/>
                          <a:pt x="1114" y="1846"/>
                        </a:cubicBezTo>
                        <a:cubicBezTo>
                          <a:pt x="530" y="2024"/>
                          <a:pt x="173" y="2131"/>
                          <a:pt x="173" y="2131"/>
                        </a:cubicBezTo>
                        <a:cubicBezTo>
                          <a:pt x="1" y="2200"/>
                          <a:pt x="117" y="2669"/>
                          <a:pt x="307" y="2669"/>
                        </a:cubicBezTo>
                        <a:cubicBezTo>
                          <a:pt x="314" y="2669"/>
                          <a:pt x="321" y="2668"/>
                          <a:pt x="328" y="2667"/>
                        </a:cubicBezTo>
                        <a:cubicBezTo>
                          <a:pt x="328" y="2667"/>
                          <a:pt x="685" y="2584"/>
                          <a:pt x="1280" y="2453"/>
                        </a:cubicBezTo>
                        <a:cubicBezTo>
                          <a:pt x="1578" y="2393"/>
                          <a:pt x="1923" y="2310"/>
                          <a:pt x="2328" y="2227"/>
                        </a:cubicBezTo>
                        <a:cubicBezTo>
                          <a:pt x="2733" y="2155"/>
                          <a:pt x="3173" y="2084"/>
                          <a:pt x="3650" y="2000"/>
                        </a:cubicBezTo>
                        <a:cubicBezTo>
                          <a:pt x="3888" y="1953"/>
                          <a:pt x="4126" y="1917"/>
                          <a:pt x="4376" y="1870"/>
                        </a:cubicBezTo>
                        <a:cubicBezTo>
                          <a:pt x="4626" y="1834"/>
                          <a:pt x="4888" y="1798"/>
                          <a:pt x="5150" y="1762"/>
                        </a:cubicBezTo>
                        <a:cubicBezTo>
                          <a:pt x="5674" y="1691"/>
                          <a:pt x="6210" y="1619"/>
                          <a:pt x="6733" y="1548"/>
                        </a:cubicBezTo>
                        <a:cubicBezTo>
                          <a:pt x="7269" y="1489"/>
                          <a:pt x="7805" y="1429"/>
                          <a:pt x="8317" y="1381"/>
                        </a:cubicBezTo>
                        <a:cubicBezTo>
                          <a:pt x="8579" y="1346"/>
                          <a:pt x="8829" y="1322"/>
                          <a:pt x="9079" y="1298"/>
                        </a:cubicBezTo>
                        <a:cubicBezTo>
                          <a:pt x="9329" y="1274"/>
                          <a:pt x="9567" y="1250"/>
                          <a:pt x="9805" y="1239"/>
                        </a:cubicBezTo>
                        <a:cubicBezTo>
                          <a:pt x="10222" y="1191"/>
                          <a:pt x="10663" y="1155"/>
                          <a:pt x="11127" y="1108"/>
                        </a:cubicBezTo>
                        <a:cubicBezTo>
                          <a:pt x="11234" y="1096"/>
                          <a:pt x="11353" y="1084"/>
                          <a:pt x="11460" y="1072"/>
                        </a:cubicBezTo>
                        <a:cubicBezTo>
                          <a:pt x="11579" y="1072"/>
                          <a:pt x="11698" y="1060"/>
                          <a:pt x="11817" y="1060"/>
                        </a:cubicBezTo>
                        <a:cubicBezTo>
                          <a:pt x="12056" y="1036"/>
                          <a:pt x="12282" y="1024"/>
                          <a:pt x="12520" y="1012"/>
                        </a:cubicBezTo>
                        <a:cubicBezTo>
                          <a:pt x="12996" y="977"/>
                          <a:pt x="13460" y="941"/>
                          <a:pt x="13925" y="917"/>
                        </a:cubicBezTo>
                        <a:cubicBezTo>
                          <a:pt x="14389" y="893"/>
                          <a:pt x="14842" y="881"/>
                          <a:pt x="15258" y="869"/>
                        </a:cubicBezTo>
                        <a:cubicBezTo>
                          <a:pt x="15830" y="838"/>
                          <a:pt x="16354" y="838"/>
                          <a:pt x="16802" y="838"/>
                        </a:cubicBezTo>
                        <a:lnTo>
                          <a:pt x="16802" y="838"/>
                        </a:lnTo>
                        <a:cubicBezTo>
                          <a:pt x="17026" y="838"/>
                          <a:pt x="17231" y="838"/>
                          <a:pt x="17413" y="834"/>
                        </a:cubicBezTo>
                        <a:cubicBezTo>
                          <a:pt x="17866" y="834"/>
                          <a:pt x="18189" y="834"/>
                          <a:pt x="18314" y="827"/>
                        </a:cubicBezTo>
                        <a:lnTo>
                          <a:pt x="18314" y="827"/>
                        </a:lnTo>
                        <a:cubicBezTo>
                          <a:pt x="18323" y="833"/>
                          <a:pt x="18333" y="839"/>
                          <a:pt x="18342" y="846"/>
                        </a:cubicBezTo>
                        <a:cubicBezTo>
                          <a:pt x="18378" y="858"/>
                          <a:pt x="18413" y="869"/>
                          <a:pt x="18449" y="881"/>
                        </a:cubicBezTo>
                        <a:cubicBezTo>
                          <a:pt x="18509" y="905"/>
                          <a:pt x="18556" y="917"/>
                          <a:pt x="18616" y="929"/>
                        </a:cubicBezTo>
                        <a:cubicBezTo>
                          <a:pt x="18711" y="953"/>
                          <a:pt x="18794" y="977"/>
                          <a:pt x="18866" y="988"/>
                        </a:cubicBezTo>
                        <a:cubicBezTo>
                          <a:pt x="19009" y="1012"/>
                          <a:pt x="19104" y="1024"/>
                          <a:pt x="19175" y="1036"/>
                        </a:cubicBezTo>
                        <a:cubicBezTo>
                          <a:pt x="19318" y="1060"/>
                          <a:pt x="19330" y="1060"/>
                          <a:pt x="19330" y="1060"/>
                        </a:cubicBezTo>
                        <a:cubicBezTo>
                          <a:pt x="19533" y="1060"/>
                          <a:pt x="19604" y="607"/>
                          <a:pt x="19414" y="524"/>
                        </a:cubicBezTo>
                        <a:cubicBezTo>
                          <a:pt x="19414" y="524"/>
                          <a:pt x="19402" y="524"/>
                          <a:pt x="19271" y="500"/>
                        </a:cubicBezTo>
                        <a:cubicBezTo>
                          <a:pt x="19199" y="488"/>
                          <a:pt x="19104" y="465"/>
                          <a:pt x="18973" y="441"/>
                        </a:cubicBezTo>
                        <a:cubicBezTo>
                          <a:pt x="18914" y="429"/>
                          <a:pt x="18830" y="417"/>
                          <a:pt x="18759" y="393"/>
                        </a:cubicBezTo>
                        <a:cubicBezTo>
                          <a:pt x="18723" y="381"/>
                          <a:pt x="18675" y="369"/>
                          <a:pt x="18640" y="357"/>
                        </a:cubicBezTo>
                        <a:cubicBezTo>
                          <a:pt x="18616" y="346"/>
                          <a:pt x="18604" y="334"/>
                          <a:pt x="18580" y="334"/>
                        </a:cubicBezTo>
                        <a:cubicBezTo>
                          <a:pt x="18568" y="322"/>
                          <a:pt x="18556" y="322"/>
                          <a:pt x="18544" y="310"/>
                        </a:cubicBezTo>
                        <a:lnTo>
                          <a:pt x="18449" y="274"/>
                        </a:lnTo>
                        <a:lnTo>
                          <a:pt x="18402" y="262"/>
                        </a:lnTo>
                        <a:cubicBezTo>
                          <a:pt x="18354" y="250"/>
                          <a:pt x="18009" y="215"/>
                          <a:pt x="17449" y="167"/>
                        </a:cubicBezTo>
                        <a:cubicBezTo>
                          <a:pt x="16889" y="119"/>
                          <a:pt x="16127" y="36"/>
                          <a:pt x="15258" y="36"/>
                        </a:cubicBezTo>
                        <a:cubicBezTo>
                          <a:pt x="14830" y="24"/>
                          <a:pt x="14377" y="12"/>
                          <a:pt x="13901" y="0"/>
                        </a:cubicBezTo>
                        <a:close/>
                      </a:path>
                    </a:pathLst>
                  </a:custGeom>
                  <a:solidFill>
                    <a:srgbClr val="439D8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70" name="Google Shape;170;p27"/>
                  <p:cNvSpPr/>
                  <p:nvPr/>
                </p:nvSpPr>
                <p:spPr>
                  <a:xfrm rot="-1131582">
                    <a:off x="3621630" y="6827655"/>
                    <a:ext cx="184071" cy="404239"/>
                  </a:xfrm>
                  <a:custGeom>
                    <a:rect b="b" l="l" r="r" t="t"/>
                    <a:pathLst>
                      <a:path extrusionOk="0" h="16339" w="7440">
                        <a:moveTo>
                          <a:pt x="7065" y="0"/>
                        </a:moveTo>
                        <a:cubicBezTo>
                          <a:pt x="6996" y="0"/>
                          <a:pt x="6934" y="18"/>
                          <a:pt x="6902" y="61"/>
                        </a:cubicBezTo>
                        <a:cubicBezTo>
                          <a:pt x="6902" y="61"/>
                          <a:pt x="6771" y="370"/>
                          <a:pt x="6569" y="870"/>
                        </a:cubicBezTo>
                        <a:cubicBezTo>
                          <a:pt x="6367" y="1406"/>
                          <a:pt x="6081" y="2097"/>
                          <a:pt x="5759" y="2930"/>
                        </a:cubicBezTo>
                        <a:cubicBezTo>
                          <a:pt x="5140" y="4573"/>
                          <a:pt x="4378" y="6609"/>
                          <a:pt x="3771" y="8205"/>
                        </a:cubicBezTo>
                        <a:cubicBezTo>
                          <a:pt x="3473" y="9002"/>
                          <a:pt x="3128" y="9895"/>
                          <a:pt x="2759" y="10788"/>
                        </a:cubicBezTo>
                        <a:cubicBezTo>
                          <a:pt x="2378" y="11681"/>
                          <a:pt x="1973" y="12562"/>
                          <a:pt x="1580" y="13336"/>
                        </a:cubicBezTo>
                        <a:cubicBezTo>
                          <a:pt x="1378" y="13717"/>
                          <a:pt x="1187" y="14086"/>
                          <a:pt x="1009" y="14408"/>
                        </a:cubicBezTo>
                        <a:cubicBezTo>
                          <a:pt x="830" y="14717"/>
                          <a:pt x="663" y="15003"/>
                          <a:pt x="533" y="15241"/>
                        </a:cubicBezTo>
                        <a:cubicBezTo>
                          <a:pt x="247" y="15706"/>
                          <a:pt x="68" y="15991"/>
                          <a:pt x="68" y="15991"/>
                        </a:cubicBezTo>
                        <a:cubicBezTo>
                          <a:pt x="0" y="16117"/>
                          <a:pt x="265" y="16339"/>
                          <a:pt x="429" y="16339"/>
                        </a:cubicBezTo>
                        <a:cubicBezTo>
                          <a:pt x="466" y="16339"/>
                          <a:pt x="499" y="16327"/>
                          <a:pt x="521" y="16301"/>
                        </a:cubicBezTo>
                        <a:cubicBezTo>
                          <a:pt x="521" y="16301"/>
                          <a:pt x="723" y="16027"/>
                          <a:pt x="1056" y="15587"/>
                        </a:cubicBezTo>
                        <a:cubicBezTo>
                          <a:pt x="1211" y="15360"/>
                          <a:pt x="1402" y="15086"/>
                          <a:pt x="1616" y="14765"/>
                        </a:cubicBezTo>
                        <a:cubicBezTo>
                          <a:pt x="1818" y="14455"/>
                          <a:pt x="2045" y="14098"/>
                          <a:pt x="2283" y="13729"/>
                        </a:cubicBezTo>
                        <a:cubicBezTo>
                          <a:pt x="2735" y="12955"/>
                          <a:pt x="3211" y="12086"/>
                          <a:pt x="3640" y="11193"/>
                        </a:cubicBezTo>
                        <a:cubicBezTo>
                          <a:pt x="4069" y="10288"/>
                          <a:pt x="4462" y="9383"/>
                          <a:pt x="4759" y="8574"/>
                        </a:cubicBezTo>
                        <a:cubicBezTo>
                          <a:pt x="5378" y="6966"/>
                          <a:pt x="6009" y="4871"/>
                          <a:pt x="6521" y="3192"/>
                        </a:cubicBezTo>
                        <a:cubicBezTo>
                          <a:pt x="7033" y="1501"/>
                          <a:pt x="7414" y="227"/>
                          <a:pt x="7414" y="227"/>
                        </a:cubicBezTo>
                        <a:cubicBezTo>
                          <a:pt x="7439" y="102"/>
                          <a:pt x="7229" y="0"/>
                          <a:pt x="7065" y="0"/>
                        </a:cubicBezTo>
                        <a:close/>
                      </a:path>
                    </a:pathLst>
                  </a:custGeom>
                  <a:solidFill>
                    <a:srgbClr val="439D8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  <p:grpSp>
            <p:nvGrpSpPr>
              <p:cNvPr id="171" name="Google Shape;171;p27"/>
              <p:cNvGrpSpPr/>
              <p:nvPr/>
            </p:nvGrpSpPr>
            <p:grpSpPr>
              <a:xfrm>
                <a:off x="698956" y="6526827"/>
                <a:ext cx="761443" cy="1254173"/>
                <a:chOff x="1668617" y="5683195"/>
                <a:chExt cx="1743230" cy="2871275"/>
              </a:xfrm>
            </p:grpSpPr>
            <p:sp>
              <p:nvSpPr>
                <p:cNvPr id="172" name="Google Shape;172;p27"/>
                <p:cNvSpPr/>
                <p:nvPr/>
              </p:nvSpPr>
              <p:spPr>
                <a:xfrm>
                  <a:off x="1668617" y="5683195"/>
                  <a:ext cx="1729969" cy="2242458"/>
                </a:xfrm>
                <a:custGeom>
                  <a:rect b="b" l="l" r="r" t="t"/>
                  <a:pathLst>
                    <a:path extrusionOk="0" h="90641" w="69926">
                      <a:moveTo>
                        <a:pt x="18523" y="0"/>
                      </a:moveTo>
                      <a:cubicBezTo>
                        <a:pt x="16491" y="0"/>
                        <a:pt x="14474" y="212"/>
                        <a:pt x="12514" y="681"/>
                      </a:cubicBezTo>
                      <a:cubicBezTo>
                        <a:pt x="8025" y="1752"/>
                        <a:pt x="3239" y="4252"/>
                        <a:pt x="1334" y="8503"/>
                      </a:cubicBezTo>
                      <a:cubicBezTo>
                        <a:pt x="1274" y="8562"/>
                        <a:pt x="1227" y="8610"/>
                        <a:pt x="1167" y="8670"/>
                      </a:cubicBezTo>
                      <a:cubicBezTo>
                        <a:pt x="762" y="8991"/>
                        <a:pt x="715" y="9455"/>
                        <a:pt x="858" y="9836"/>
                      </a:cubicBezTo>
                      <a:cubicBezTo>
                        <a:pt x="703" y="10384"/>
                        <a:pt x="596" y="10944"/>
                        <a:pt x="536" y="11551"/>
                      </a:cubicBezTo>
                      <a:cubicBezTo>
                        <a:pt x="0" y="16968"/>
                        <a:pt x="3263" y="22302"/>
                        <a:pt x="6311" y="26505"/>
                      </a:cubicBezTo>
                      <a:cubicBezTo>
                        <a:pt x="13490" y="36399"/>
                        <a:pt x="23503" y="43602"/>
                        <a:pt x="32862" y="51258"/>
                      </a:cubicBezTo>
                      <a:cubicBezTo>
                        <a:pt x="42625" y="59271"/>
                        <a:pt x="49923" y="67689"/>
                        <a:pt x="56198" y="78619"/>
                      </a:cubicBezTo>
                      <a:cubicBezTo>
                        <a:pt x="57321" y="80578"/>
                        <a:pt x="62210" y="90640"/>
                        <a:pt x="65877" y="90640"/>
                      </a:cubicBezTo>
                      <a:cubicBezTo>
                        <a:pt x="66176" y="90640"/>
                        <a:pt x="66467" y="90573"/>
                        <a:pt x="66747" y="90430"/>
                      </a:cubicBezTo>
                      <a:cubicBezTo>
                        <a:pt x="69926" y="88810"/>
                        <a:pt x="69759" y="78154"/>
                        <a:pt x="69795" y="74952"/>
                      </a:cubicBezTo>
                      <a:cubicBezTo>
                        <a:pt x="69842" y="69999"/>
                        <a:pt x="69247" y="64998"/>
                        <a:pt x="68342" y="60104"/>
                      </a:cubicBezTo>
                      <a:cubicBezTo>
                        <a:pt x="68080" y="58676"/>
                        <a:pt x="67794" y="57271"/>
                        <a:pt x="67497" y="55866"/>
                      </a:cubicBezTo>
                      <a:cubicBezTo>
                        <a:pt x="65187" y="45305"/>
                        <a:pt x="61413" y="34423"/>
                        <a:pt x="56007" y="25029"/>
                      </a:cubicBezTo>
                      <a:cubicBezTo>
                        <a:pt x="51007" y="16349"/>
                        <a:pt x="43982" y="8039"/>
                        <a:pt x="34683" y="3824"/>
                      </a:cubicBezTo>
                      <a:cubicBezTo>
                        <a:pt x="29749" y="1583"/>
                        <a:pt x="24080" y="0"/>
                        <a:pt x="18523" y="0"/>
                      </a:cubicBezTo>
                      <a:close/>
                    </a:path>
                  </a:pathLst>
                </a:custGeom>
                <a:solidFill>
                  <a:srgbClr val="75D9C3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grpSp>
              <p:nvGrpSpPr>
                <p:cNvPr id="173" name="Google Shape;173;p27"/>
                <p:cNvGrpSpPr/>
                <p:nvPr/>
              </p:nvGrpSpPr>
              <p:grpSpPr>
                <a:xfrm>
                  <a:off x="2252110" y="6027996"/>
                  <a:ext cx="1159737" cy="2526474"/>
                  <a:chOff x="2252110" y="6027996"/>
                  <a:chExt cx="1159737" cy="2526474"/>
                </a:xfrm>
              </p:grpSpPr>
              <p:sp>
                <p:nvSpPr>
                  <p:cNvPr id="174" name="Google Shape;174;p27"/>
                  <p:cNvSpPr/>
                  <p:nvPr/>
                </p:nvSpPr>
                <p:spPr>
                  <a:xfrm>
                    <a:off x="2252110" y="6027996"/>
                    <a:ext cx="1159737" cy="2526474"/>
                  </a:xfrm>
                  <a:custGeom>
                    <a:rect b="b" l="l" r="r" t="t"/>
                    <a:pathLst>
                      <a:path extrusionOk="0" h="102121" w="46877">
                        <a:moveTo>
                          <a:pt x="249" y="0"/>
                        </a:moveTo>
                        <a:cubicBezTo>
                          <a:pt x="0" y="0"/>
                          <a:pt x="69" y="331"/>
                          <a:pt x="644" y="817"/>
                        </a:cubicBezTo>
                        <a:cubicBezTo>
                          <a:pt x="644" y="817"/>
                          <a:pt x="1049" y="1162"/>
                          <a:pt x="1799" y="1805"/>
                        </a:cubicBezTo>
                        <a:cubicBezTo>
                          <a:pt x="2180" y="2114"/>
                          <a:pt x="2633" y="2519"/>
                          <a:pt x="3157" y="2984"/>
                        </a:cubicBezTo>
                        <a:cubicBezTo>
                          <a:pt x="3419" y="3222"/>
                          <a:pt x="3704" y="3472"/>
                          <a:pt x="4002" y="3746"/>
                        </a:cubicBezTo>
                        <a:cubicBezTo>
                          <a:pt x="4300" y="4008"/>
                          <a:pt x="4609" y="4305"/>
                          <a:pt x="4943" y="4603"/>
                        </a:cubicBezTo>
                        <a:cubicBezTo>
                          <a:pt x="6264" y="5805"/>
                          <a:pt x="7788" y="7317"/>
                          <a:pt x="9467" y="9032"/>
                        </a:cubicBezTo>
                        <a:cubicBezTo>
                          <a:pt x="11134" y="10770"/>
                          <a:pt x="12932" y="12747"/>
                          <a:pt x="14765" y="14926"/>
                        </a:cubicBezTo>
                        <a:cubicBezTo>
                          <a:pt x="18409" y="19295"/>
                          <a:pt x="22100" y="24522"/>
                          <a:pt x="25231" y="30035"/>
                        </a:cubicBezTo>
                        <a:cubicBezTo>
                          <a:pt x="26791" y="32785"/>
                          <a:pt x="28219" y="35619"/>
                          <a:pt x="29529" y="38381"/>
                        </a:cubicBezTo>
                        <a:cubicBezTo>
                          <a:pt x="29696" y="38726"/>
                          <a:pt x="29862" y="39071"/>
                          <a:pt x="30029" y="39405"/>
                        </a:cubicBezTo>
                        <a:cubicBezTo>
                          <a:pt x="30184" y="39750"/>
                          <a:pt x="30339" y="40095"/>
                          <a:pt x="30505" y="40441"/>
                        </a:cubicBezTo>
                        <a:cubicBezTo>
                          <a:pt x="30815" y="41131"/>
                          <a:pt x="31124" y="41798"/>
                          <a:pt x="31422" y="42477"/>
                        </a:cubicBezTo>
                        <a:cubicBezTo>
                          <a:pt x="31720" y="43143"/>
                          <a:pt x="32006" y="43810"/>
                          <a:pt x="32291" y="44465"/>
                        </a:cubicBezTo>
                        <a:cubicBezTo>
                          <a:pt x="32363" y="44632"/>
                          <a:pt x="32434" y="44798"/>
                          <a:pt x="32506" y="44953"/>
                        </a:cubicBezTo>
                        <a:cubicBezTo>
                          <a:pt x="32577" y="45120"/>
                          <a:pt x="32637" y="45286"/>
                          <a:pt x="32708" y="45453"/>
                        </a:cubicBezTo>
                        <a:cubicBezTo>
                          <a:pt x="32839" y="45775"/>
                          <a:pt x="32970" y="46096"/>
                          <a:pt x="33113" y="46418"/>
                        </a:cubicBezTo>
                        <a:cubicBezTo>
                          <a:pt x="33649" y="47691"/>
                          <a:pt x="34161" y="49025"/>
                          <a:pt x="34708" y="50394"/>
                        </a:cubicBezTo>
                        <a:cubicBezTo>
                          <a:pt x="34970" y="51085"/>
                          <a:pt x="35232" y="51787"/>
                          <a:pt x="35494" y="52490"/>
                        </a:cubicBezTo>
                        <a:cubicBezTo>
                          <a:pt x="35625" y="52835"/>
                          <a:pt x="35768" y="53192"/>
                          <a:pt x="35899" y="53549"/>
                        </a:cubicBezTo>
                        <a:cubicBezTo>
                          <a:pt x="36018" y="53907"/>
                          <a:pt x="36149" y="54264"/>
                          <a:pt x="36280" y="54621"/>
                        </a:cubicBezTo>
                        <a:cubicBezTo>
                          <a:pt x="36411" y="54990"/>
                          <a:pt x="36542" y="55347"/>
                          <a:pt x="36661" y="55716"/>
                        </a:cubicBezTo>
                        <a:cubicBezTo>
                          <a:pt x="36732" y="55895"/>
                          <a:pt x="36792" y="56073"/>
                          <a:pt x="36863" y="56252"/>
                        </a:cubicBezTo>
                        <a:cubicBezTo>
                          <a:pt x="36923" y="56443"/>
                          <a:pt x="36982" y="56621"/>
                          <a:pt x="37054" y="56812"/>
                        </a:cubicBezTo>
                        <a:cubicBezTo>
                          <a:pt x="37304" y="57550"/>
                          <a:pt x="37554" y="58288"/>
                          <a:pt x="37804" y="59026"/>
                        </a:cubicBezTo>
                        <a:cubicBezTo>
                          <a:pt x="38280" y="60526"/>
                          <a:pt x="38780" y="62027"/>
                          <a:pt x="39233" y="63551"/>
                        </a:cubicBezTo>
                        <a:cubicBezTo>
                          <a:pt x="39697" y="65075"/>
                          <a:pt x="40126" y="66599"/>
                          <a:pt x="40554" y="68123"/>
                        </a:cubicBezTo>
                        <a:cubicBezTo>
                          <a:pt x="40769" y="68885"/>
                          <a:pt x="40971" y="69647"/>
                          <a:pt x="41173" y="70409"/>
                        </a:cubicBezTo>
                        <a:cubicBezTo>
                          <a:pt x="41376" y="71159"/>
                          <a:pt x="41566" y="71921"/>
                          <a:pt x="41757" y="72671"/>
                        </a:cubicBezTo>
                        <a:cubicBezTo>
                          <a:pt x="41852" y="73052"/>
                          <a:pt x="41947" y="73421"/>
                          <a:pt x="42043" y="73802"/>
                        </a:cubicBezTo>
                        <a:cubicBezTo>
                          <a:pt x="42126" y="74171"/>
                          <a:pt x="42221" y="74540"/>
                          <a:pt x="42304" y="74921"/>
                        </a:cubicBezTo>
                        <a:cubicBezTo>
                          <a:pt x="42388" y="75290"/>
                          <a:pt x="42483" y="75659"/>
                          <a:pt x="42566" y="76028"/>
                        </a:cubicBezTo>
                        <a:cubicBezTo>
                          <a:pt x="42650" y="76397"/>
                          <a:pt x="42745" y="76766"/>
                          <a:pt x="42816" y="77124"/>
                        </a:cubicBezTo>
                        <a:cubicBezTo>
                          <a:pt x="43126" y="78588"/>
                          <a:pt x="43436" y="80029"/>
                          <a:pt x="43686" y="81422"/>
                        </a:cubicBezTo>
                        <a:cubicBezTo>
                          <a:pt x="44733" y="87018"/>
                          <a:pt x="45341" y="91995"/>
                          <a:pt x="45722" y="95554"/>
                        </a:cubicBezTo>
                        <a:cubicBezTo>
                          <a:pt x="45817" y="96447"/>
                          <a:pt x="45900" y="97257"/>
                          <a:pt x="45972" y="97960"/>
                        </a:cubicBezTo>
                        <a:cubicBezTo>
                          <a:pt x="46055" y="98650"/>
                          <a:pt x="46114" y="99257"/>
                          <a:pt x="46150" y="99745"/>
                        </a:cubicBezTo>
                        <a:cubicBezTo>
                          <a:pt x="46245" y="100734"/>
                          <a:pt x="46305" y="101269"/>
                          <a:pt x="46305" y="101269"/>
                        </a:cubicBezTo>
                        <a:cubicBezTo>
                          <a:pt x="46369" y="101838"/>
                          <a:pt x="46515" y="102121"/>
                          <a:pt x="46640" y="102121"/>
                        </a:cubicBezTo>
                        <a:cubicBezTo>
                          <a:pt x="46769" y="102121"/>
                          <a:pt x="46877" y="101820"/>
                          <a:pt x="46853" y="101222"/>
                        </a:cubicBezTo>
                        <a:cubicBezTo>
                          <a:pt x="46853" y="101222"/>
                          <a:pt x="46805" y="100686"/>
                          <a:pt x="46734" y="99698"/>
                        </a:cubicBezTo>
                        <a:cubicBezTo>
                          <a:pt x="46686" y="99210"/>
                          <a:pt x="46638" y="98602"/>
                          <a:pt x="46579" y="97900"/>
                        </a:cubicBezTo>
                        <a:cubicBezTo>
                          <a:pt x="46507" y="97198"/>
                          <a:pt x="46436" y="96388"/>
                          <a:pt x="46353" y="95495"/>
                        </a:cubicBezTo>
                        <a:cubicBezTo>
                          <a:pt x="46007" y="91923"/>
                          <a:pt x="45472" y="86922"/>
                          <a:pt x="44483" y="81279"/>
                        </a:cubicBezTo>
                        <a:cubicBezTo>
                          <a:pt x="44245" y="79874"/>
                          <a:pt x="43948" y="78421"/>
                          <a:pt x="43650" y="76945"/>
                        </a:cubicBezTo>
                        <a:cubicBezTo>
                          <a:pt x="43590" y="76576"/>
                          <a:pt x="43495" y="76207"/>
                          <a:pt x="43412" y="75838"/>
                        </a:cubicBezTo>
                        <a:cubicBezTo>
                          <a:pt x="43328" y="75469"/>
                          <a:pt x="43245" y="75088"/>
                          <a:pt x="43162" y="74719"/>
                        </a:cubicBezTo>
                        <a:cubicBezTo>
                          <a:pt x="43078" y="74338"/>
                          <a:pt x="42995" y="73969"/>
                          <a:pt x="42912" y="73588"/>
                        </a:cubicBezTo>
                        <a:cubicBezTo>
                          <a:pt x="42816" y="73218"/>
                          <a:pt x="42721" y="72837"/>
                          <a:pt x="42626" y="72456"/>
                        </a:cubicBezTo>
                        <a:cubicBezTo>
                          <a:pt x="42447" y="71694"/>
                          <a:pt x="42269" y="70932"/>
                          <a:pt x="42066" y="70170"/>
                        </a:cubicBezTo>
                        <a:cubicBezTo>
                          <a:pt x="41876" y="69408"/>
                          <a:pt x="41673" y="68646"/>
                          <a:pt x="41471" y="67873"/>
                        </a:cubicBezTo>
                        <a:cubicBezTo>
                          <a:pt x="41054" y="66337"/>
                          <a:pt x="40638" y="64801"/>
                          <a:pt x="40173" y="63265"/>
                        </a:cubicBezTo>
                        <a:cubicBezTo>
                          <a:pt x="39733" y="61741"/>
                          <a:pt x="39245" y="60217"/>
                          <a:pt x="38768" y="58717"/>
                        </a:cubicBezTo>
                        <a:cubicBezTo>
                          <a:pt x="38518" y="57967"/>
                          <a:pt x="38268" y="57216"/>
                          <a:pt x="38030" y="56478"/>
                        </a:cubicBezTo>
                        <a:cubicBezTo>
                          <a:pt x="37971" y="56288"/>
                          <a:pt x="37899" y="56109"/>
                          <a:pt x="37840" y="55919"/>
                        </a:cubicBezTo>
                        <a:cubicBezTo>
                          <a:pt x="37780" y="55740"/>
                          <a:pt x="37709" y="55550"/>
                          <a:pt x="37649" y="55371"/>
                        </a:cubicBezTo>
                        <a:cubicBezTo>
                          <a:pt x="37518" y="55002"/>
                          <a:pt x="37387" y="54633"/>
                          <a:pt x="37268" y="54276"/>
                        </a:cubicBezTo>
                        <a:cubicBezTo>
                          <a:pt x="37137" y="53907"/>
                          <a:pt x="37006" y="53549"/>
                          <a:pt x="36887" y="53192"/>
                        </a:cubicBezTo>
                        <a:cubicBezTo>
                          <a:pt x="36756" y="52823"/>
                          <a:pt x="36613" y="52478"/>
                          <a:pt x="36482" y="52121"/>
                        </a:cubicBezTo>
                        <a:cubicBezTo>
                          <a:pt x="36220" y="51406"/>
                          <a:pt x="35970" y="50704"/>
                          <a:pt x="35696" y="50013"/>
                        </a:cubicBezTo>
                        <a:cubicBezTo>
                          <a:pt x="35161" y="48644"/>
                          <a:pt x="34637" y="47287"/>
                          <a:pt x="34101" y="46013"/>
                        </a:cubicBezTo>
                        <a:cubicBezTo>
                          <a:pt x="33958" y="45679"/>
                          <a:pt x="33827" y="45358"/>
                          <a:pt x="33696" y="45036"/>
                        </a:cubicBezTo>
                        <a:cubicBezTo>
                          <a:pt x="33625" y="44870"/>
                          <a:pt x="33553" y="44703"/>
                          <a:pt x="33482" y="44536"/>
                        </a:cubicBezTo>
                        <a:cubicBezTo>
                          <a:pt x="33410" y="44382"/>
                          <a:pt x="33339" y="44215"/>
                          <a:pt x="33268" y="44048"/>
                        </a:cubicBezTo>
                        <a:cubicBezTo>
                          <a:pt x="32982" y="43393"/>
                          <a:pt x="32696" y="42715"/>
                          <a:pt x="32398" y="42036"/>
                        </a:cubicBezTo>
                        <a:cubicBezTo>
                          <a:pt x="32089" y="41369"/>
                          <a:pt x="31779" y="40691"/>
                          <a:pt x="31458" y="40000"/>
                        </a:cubicBezTo>
                        <a:cubicBezTo>
                          <a:pt x="31303" y="39655"/>
                          <a:pt x="31136" y="39309"/>
                          <a:pt x="30982" y="38964"/>
                        </a:cubicBezTo>
                        <a:cubicBezTo>
                          <a:pt x="30815" y="38619"/>
                          <a:pt x="30648" y="38274"/>
                          <a:pt x="30482" y="37928"/>
                        </a:cubicBezTo>
                        <a:cubicBezTo>
                          <a:pt x="29136" y="35142"/>
                          <a:pt x="27684" y="32309"/>
                          <a:pt x="26088" y="29546"/>
                        </a:cubicBezTo>
                        <a:cubicBezTo>
                          <a:pt x="22885" y="23998"/>
                          <a:pt x="19111" y="18759"/>
                          <a:pt x="15384" y="14414"/>
                        </a:cubicBezTo>
                        <a:cubicBezTo>
                          <a:pt x="13515" y="12235"/>
                          <a:pt x="11682" y="10258"/>
                          <a:pt x="9979" y="8532"/>
                        </a:cubicBezTo>
                        <a:cubicBezTo>
                          <a:pt x="8264" y="6829"/>
                          <a:pt x="6705" y="5329"/>
                          <a:pt x="5359" y="4139"/>
                        </a:cubicBezTo>
                        <a:cubicBezTo>
                          <a:pt x="5026" y="3841"/>
                          <a:pt x="4716" y="3555"/>
                          <a:pt x="4419" y="3281"/>
                        </a:cubicBezTo>
                        <a:cubicBezTo>
                          <a:pt x="4109" y="3019"/>
                          <a:pt x="3823" y="2769"/>
                          <a:pt x="3550" y="2543"/>
                        </a:cubicBezTo>
                        <a:cubicBezTo>
                          <a:pt x="3014" y="2079"/>
                          <a:pt x="2561" y="1674"/>
                          <a:pt x="2180" y="1364"/>
                        </a:cubicBezTo>
                        <a:cubicBezTo>
                          <a:pt x="1406" y="733"/>
                          <a:pt x="990" y="388"/>
                          <a:pt x="990" y="388"/>
                        </a:cubicBezTo>
                        <a:cubicBezTo>
                          <a:pt x="657" y="117"/>
                          <a:pt x="397" y="0"/>
                          <a:pt x="249" y="0"/>
                        </a:cubicBezTo>
                        <a:close/>
                      </a:path>
                    </a:pathLst>
                  </a:custGeom>
                  <a:solidFill>
                    <a:srgbClr val="439D8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75" name="Google Shape;175;p27"/>
                  <p:cNvSpPr/>
                  <p:nvPr/>
                </p:nvSpPr>
                <p:spPr>
                  <a:xfrm>
                    <a:off x="3112839" y="6709262"/>
                    <a:ext cx="58980" cy="663304"/>
                  </a:xfrm>
                  <a:custGeom>
                    <a:rect b="b" l="l" r="r" t="t"/>
                    <a:pathLst>
                      <a:path extrusionOk="0" h="26811" w="2384">
                        <a:moveTo>
                          <a:pt x="289" y="0"/>
                        </a:moveTo>
                        <a:cubicBezTo>
                          <a:pt x="158" y="0"/>
                          <a:pt x="25" y="72"/>
                          <a:pt x="1" y="212"/>
                        </a:cubicBezTo>
                        <a:cubicBezTo>
                          <a:pt x="1" y="212"/>
                          <a:pt x="1" y="724"/>
                          <a:pt x="13" y="1557"/>
                        </a:cubicBezTo>
                        <a:cubicBezTo>
                          <a:pt x="13" y="2390"/>
                          <a:pt x="24" y="3557"/>
                          <a:pt x="48" y="4891"/>
                        </a:cubicBezTo>
                        <a:cubicBezTo>
                          <a:pt x="84" y="7558"/>
                          <a:pt x="179" y="10868"/>
                          <a:pt x="322" y="13463"/>
                        </a:cubicBezTo>
                        <a:cubicBezTo>
                          <a:pt x="501" y="16047"/>
                          <a:pt x="798" y="19357"/>
                          <a:pt x="1156" y="22000"/>
                        </a:cubicBezTo>
                        <a:cubicBezTo>
                          <a:pt x="1239" y="22667"/>
                          <a:pt x="1310" y="23286"/>
                          <a:pt x="1394" y="23845"/>
                        </a:cubicBezTo>
                        <a:cubicBezTo>
                          <a:pt x="1477" y="24405"/>
                          <a:pt x="1560" y="24893"/>
                          <a:pt x="1620" y="25310"/>
                        </a:cubicBezTo>
                        <a:cubicBezTo>
                          <a:pt x="1751" y="26143"/>
                          <a:pt x="1822" y="26643"/>
                          <a:pt x="1822" y="26643"/>
                        </a:cubicBezTo>
                        <a:cubicBezTo>
                          <a:pt x="1848" y="26757"/>
                          <a:pt x="1960" y="26811"/>
                          <a:pt x="2076" y="26811"/>
                        </a:cubicBezTo>
                        <a:cubicBezTo>
                          <a:pt x="2226" y="26811"/>
                          <a:pt x="2383" y="26721"/>
                          <a:pt x="2370" y="26560"/>
                        </a:cubicBezTo>
                        <a:cubicBezTo>
                          <a:pt x="2370" y="26560"/>
                          <a:pt x="2322" y="26060"/>
                          <a:pt x="2251" y="25238"/>
                        </a:cubicBezTo>
                        <a:cubicBezTo>
                          <a:pt x="2203" y="24822"/>
                          <a:pt x="2156" y="24322"/>
                          <a:pt x="2108" y="23762"/>
                        </a:cubicBezTo>
                        <a:cubicBezTo>
                          <a:pt x="2048" y="23202"/>
                          <a:pt x="2013" y="22583"/>
                          <a:pt x="1953" y="21917"/>
                        </a:cubicBezTo>
                        <a:cubicBezTo>
                          <a:pt x="1727" y="19273"/>
                          <a:pt x="1560" y="15975"/>
                          <a:pt x="1394" y="13392"/>
                        </a:cubicBezTo>
                        <a:cubicBezTo>
                          <a:pt x="1072" y="8224"/>
                          <a:pt x="560" y="200"/>
                          <a:pt x="560" y="200"/>
                        </a:cubicBezTo>
                        <a:cubicBezTo>
                          <a:pt x="537" y="66"/>
                          <a:pt x="414" y="0"/>
                          <a:pt x="289" y="0"/>
                        </a:cubicBezTo>
                        <a:close/>
                      </a:path>
                    </a:pathLst>
                  </a:custGeom>
                  <a:solidFill>
                    <a:srgbClr val="439D8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76" name="Google Shape;176;p27"/>
                  <p:cNvSpPr/>
                  <p:nvPr/>
                </p:nvSpPr>
                <p:spPr>
                  <a:xfrm>
                    <a:off x="2447432" y="6696496"/>
                    <a:ext cx="526393" cy="233669"/>
                  </a:xfrm>
                  <a:custGeom>
                    <a:rect b="b" l="l" r="r" t="t"/>
                    <a:pathLst>
                      <a:path extrusionOk="0" h="9445" w="21277">
                        <a:moveTo>
                          <a:pt x="1569" y="0"/>
                        </a:moveTo>
                        <a:cubicBezTo>
                          <a:pt x="1521" y="0"/>
                          <a:pt x="1475" y="1"/>
                          <a:pt x="1429" y="1"/>
                        </a:cubicBezTo>
                        <a:cubicBezTo>
                          <a:pt x="1239" y="1"/>
                          <a:pt x="1072" y="13"/>
                          <a:pt x="929" y="25"/>
                        </a:cubicBezTo>
                        <a:cubicBezTo>
                          <a:pt x="786" y="25"/>
                          <a:pt x="655" y="37"/>
                          <a:pt x="560" y="49"/>
                        </a:cubicBezTo>
                        <a:cubicBezTo>
                          <a:pt x="358" y="61"/>
                          <a:pt x="239" y="73"/>
                          <a:pt x="239" y="73"/>
                        </a:cubicBezTo>
                        <a:cubicBezTo>
                          <a:pt x="0" y="132"/>
                          <a:pt x="48" y="585"/>
                          <a:pt x="286" y="632"/>
                        </a:cubicBezTo>
                        <a:cubicBezTo>
                          <a:pt x="286" y="632"/>
                          <a:pt x="393" y="620"/>
                          <a:pt x="584" y="620"/>
                        </a:cubicBezTo>
                        <a:cubicBezTo>
                          <a:pt x="616" y="616"/>
                          <a:pt x="650" y="615"/>
                          <a:pt x="687" y="615"/>
                        </a:cubicBezTo>
                        <a:cubicBezTo>
                          <a:pt x="761" y="615"/>
                          <a:pt x="846" y="620"/>
                          <a:pt x="941" y="620"/>
                        </a:cubicBezTo>
                        <a:cubicBezTo>
                          <a:pt x="1084" y="620"/>
                          <a:pt x="1239" y="620"/>
                          <a:pt x="1417" y="632"/>
                        </a:cubicBezTo>
                        <a:cubicBezTo>
                          <a:pt x="2120" y="668"/>
                          <a:pt x="3096" y="811"/>
                          <a:pt x="4191" y="1085"/>
                        </a:cubicBezTo>
                        <a:cubicBezTo>
                          <a:pt x="5287" y="1347"/>
                          <a:pt x="6489" y="1751"/>
                          <a:pt x="7668" y="2216"/>
                        </a:cubicBezTo>
                        <a:cubicBezTo>
                          <a:pt x="8847" y="2680"/>
                          <a:pt x="9990" y="3216"/>
                          <a:pt x="10990" y="3692"/>
                        </a:cubicBezTo>
                        <a:cubicBezTo>
                          <a:pt x="12978" y="4657"/>
                          <a:pt x="15479" y="6014"/>
                          <a:pt x="17419" y="7228"/>
                        </a:cubicBezTo>
                        <a:cubicBezTo>
                          <a:pt x="19372" y="8419"/>
                          <a:pt x="20789" y="9419"/>
                          <a:pt x="20789" y="9419"/>
                        </a:cubicBezTo>
                        <a:cubicBezTo>
                          <a:pt x="20814" y="9436"/>
                          <a:pt x="20841" y="9444"/>
                          <a:pt x="20870" y="9444"/>
                        </a:cubicBezTo>
                        <a:cubicBezTo>
                          <a:pt x="21056" y="9444"/>
                          <a:pt x="21277" y="9113"/>
                          <a:pt x="21122" y="8979"/>
                        </a:cubicBezTo>
                        <a:cubicBezTo>
                          <a:pt x="21122" y="8979"/>
                          <a:pt x="19765" y="7859"/>
                          <a:pt x="17860" y="6550"/>
                        </a:cubicBezTo>
                        <a:cubicBezTo>
                          <a:pt x="16907" y="5883"/>
                          <a:pt x="15824" y="5169"/>
                          <a:pt x="14717" y="4514"/>
                        </a:cubicBezTo>
                        <a:cubicBezTo>
                          <a:pt x="13597" y="3847"/>
                          <a:pt x="12466" y="3228"/>
                          <a:pt x="11454" y="2728"/>
                        </a:cubicBezTo>
                        <a:cubicBezTo>
                          <a:pt x="10430" y="2240"/>
                          <a:pt x="9240" y="1728"/>
                          <a:pt x="8013" y="1299"/>
                        </a:cubicBezTo>
                        <a:cubicBezTo>
                          <a:pt x="6787" y="859"/>
                          <a:pt x="5513" y="513"/>
                          <a:pt x="4358" y="287"/>
                        </a:cubicBezTo>
                        <a:cubicBezTo>
                          <a:pt x="3275" y="86"/>
                          <a:pt x="2296" y="0"/>
                          <a:pt x="1569" y="0"/>
                        </a:cubicBezTo>
                        <a:close/>
                      </a:path>
                    </a:pathLst>
                  </a:custGeom>
                  <a:solidFill>
                    <a:srgbClr val="439D8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77" name="Google Shape;177;p27"/>
                  <p:cNvSpPr/>
                  <p:nvPr/>
                </p:nvSpPr>
                <p:spPr>
                  <a:xfrm>
                    <a:off x="2600004" y="6126931"/>
                    <a:ext cx="57644" cy="287652"/>
                  </a:xfrm>
                  <a:custGeom>
                    <a:rect b="b" l="l" r="r" t="t"/>
                    <a:pathLst>
                      <a:path extrusionOk="0" h="11627" w="2330">
                        <a:moveTo>
                          <a:pt x="372" y="0"/>
                        </a:moveTo>
                        <a:cubicBezTo>
                          <a:pt x="220" y="0"/>
                          <a:pt x="24" y="52"/>
                          <a:pt x="1" y="128"/>
                        </a:cubicBezTo>
                        <a:cubicBezTo>
                          <a:pt x="1" y="128"/>
                          <a:pt x="13" y="354"/>
                          <a:pt x="37" y="711"/>
                        </a:cubicBezTo>
                        <a:cubicBezTo>
                          <a:pt x="48" y="1080"/>
                          <a:pt x="72" y="1580"/>
                          <a:pt x="96" y="2164"/>
                        </a:cubicBezTo>
                        <a:cubicBezTo>
                          <a:pt x="144" y="3318"/>
                          <a:pt x="179" y="4771"/>
                          <a:pt x="310" y="5914"/>
                        </a:cubicBezTo>
                        <a:cubicBezTo>
                          <a:pt x="429" y="7045"/>
                          <a:pt x="703" y="8510"/>
                          <a:pt x="1060" y="9641"/>
                        </a:cubicBezTo>
                        <a:cubicBezTo>
                          <a:pt x="1156" y="9926"/>
                          <a:pt x="1227" y="10188"/>
                          <a:pt x="1322" y="10426"/>
                        </a:cubicBezTo>
                        <a:cubicBezTo>
                          <a:pt x="1406" y="10665"/>
                          <a:pt x="1477" y="10879"/>
                          <a:pt x="1549" y="11046"/>
                        </a:cubicBezTo>
                        <a:cubicBezTo>
                          <a:pt x="1703" y="11391"/>
                          <a:pt x="1787" y="11593"/>
                          <a:pt x="1787" y="11593"/>
                        </a:cubicBezTo>
                        <a:cubicBezTo>
                          <a:pt x="1800" y="11616"/>
                          <a:pt x="1832" y="11626"/>
                          <a:pt x="1876" y="11626"/>
                        </a:cubicBezTo>
                        <a:cubicBezTo>
                          <a:pt x="2033" y="11626"/>
                          <a:pt x="2329" y="11496"/>
                          <a:pt x="2311" y="11403"/>
                        </a:cubicBezTo>
                        <a:cubicBezTo>
                          <a:pt x="2311" y="11403"/>
                          <a:pt x="2251" y="11188"/>
                          <a:pt x="2156" y="10843"/>
                        </a:cubicBezTo>
                        <a:cubicBezTo>
                          <a:pt x="2108" y="10677"/>
                          <a:pt x="2061" y="10462"/>
                          <a:pt x="2001" y="10224"/>
                        </a:cubicBezTo>
                        <a:cubicBezTo>
                          <a:pt x="1942" y="9998"/>
                          <a:pt x="1906" y="9724"/>
                          <a:pt x="1846" y="9450"/>
                        </a:cubicBezTo>
                        <a:cubicBezTo>
                          <a:pt x="1632" y="8331"/>
                          <a:pt x="1489" y="6914"/>
                          <a:pt x="1370" y="5795"/>
                        </a:cubicBezTo>
                        <a:cubicBezTo>
                          <a:pt x="1251" y="4688"/>
                          <a:pt x="1072" y="3247"/>
                          <a:pt x="906" y="2092"/>
                        </a:cubicBezTo>
                        <a:cubicBezTo>
                          <a:pt x="822" y="1509"/>
                          <a:pt x="727" y="997"/>
                          <a:pt x="668" y="640"/>
                        </a:cubicBezTo>
                        <a:cubicBezTo>
                          <a:pt x="596" y="282"/>
                          <a:pt x="549" y="56"/>
                          <a:pt x="549" y="56"/>
                        </a:cubicBezTo>
                        <a:cubicBezTo>
                          <a:pt x="531" y="17"/>
                          <a:pt x="459" y="0"/>
                          <a:pt x="372" y="0"/>
                        </a:cubicBezTo>
                        <a:close/>
                      </a:path>
                    </a:pathLst>
                  </a:custGeom>
                  <a:solidFill>
                    <a:srgbClr val="439D8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</p:grpSp>
        <p:sp>
          <p:nvSpPr>
            <p:cNvPr id="178" name="Google Shape;178;p27"/>
            <p:cNvSpPr/>
            <p:nvPr/>
          </p:nvSpPr>
          <p:spPr>
            <a:xfrm flipH="1">
              <a:off x="1175358" y="4705391"/>
              <a:ext cx="1701494" cy="434364"/>
            </a:xfrm>
            <a:custGeom>
              <a:rect b="b" l="l" r="r" t="t"/>
              <a:pathLst>
                <a:path extrusionOk="0" h="10991" w="43054">
                  <a:moveTo>
                    <a:pt x="21920" y="1"/>
                  </a:moveTo>
                  <a:cubicBezTo>
                    <a:pt x="19110" y="1"/>
                    <a:pt x="16717" y="2084"/>
                    <a:pt x="15753" y="5025"/>
                  </a:cubicBezTo>
                  <a:cubicBezTo>
                    <a:pt x="14574" y="3882"/>
                    <a:pt x="12967" y="3168"/>
                    <a:pt x="11181" y="3168"/>
                  </a:cubicBezTo>
                  <a:cubicBezTo>
                    <a:pt x="7954" y="3168"/>
                    <a:pt x="5275" y="5502"/>
                    <a:pt x="4739" y="8573"/>
                  </a:cubicBezTo>
                  <a:cubicBezTo>
                    <a:pt x="4299" y="8359"/>
                    <a:pt x="3811" y="8228"/>
                    <a:pt x="3287" y="8228"/>
                  </a:cubicBezTo>
                  <a:cubicBezTo>
                    <a:pt x="1644" y="8228"/>
                    <a:pt x="275" y="9419"/>
                    <a:pt x="1" y="10990"/>
                  </a:cubicBezTo>
                  <a:lnTo>
                    <a:pt x="43054" y="10990"/>
                  </a:lnTo>
                  <a:cubicBezTo>
                    <a:pt x="43054" y="10990"/>
                    <a:pt x="43054" y="10990"/>
                    <a:pt x="43054" y="10978"/>
                  </a:cubicBezTo>
                  <a:cubicBezTo>
                    <a:pt x="43054" y="8407"/>
                    <a:pt x="40970" y="6323"/>
                    <a:pt x="38398" y="6323"/>
                  </a:cubicBezTo>
                  <a:cubicBezTo>
                    <a:pt x="37744" y="6323"/>
                    <a:pt x="37124" y="6454"/>
                    <a:pt x="36565" y="6704"/>
                  </a:cubicBezTo>
                  <a:cubicBezTo>
                    <a:pt x="35815" y="4025"/>
                    <a:pt x="33374" y="2061"/>
                    <a:pt x="30469" y="2061"/>
                  </a:cubicBezTo>
                  <a:cubicBezTo>
                    <a:pt x="29231" y="2061"/>
                    <a:pt x="28088" y="2418"/>
                    <a:pt x="27123" y="3025"/>
                  </a:cubicBezTo>
                  <a:cubicBezTo>
                    <a:pt x="25909" y="1191"/>
                    <a:pt x="24028" y="1"/>
                    <a:pt x="21920" y="1"/>
                  </a:cubicBezTo>
                  <a:close/>
                </a:path>
              </a:pathLst>
            </a:custGeom>
            <a:solidFill>
              <a:srgbClr val="40B4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Columns">
  <p:cSld name="CUSTOM_2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oogle Shape;180;p28"/>
          <p:cNvGrpSpPr/>
          <p:nvPr/>
        </p:nvGrpSpPr>
        <p:grpSpPr>
          <a:xfrm rot="244921">
            <a:off x="647179" y="3832742"/>
            <a:ext cx="1145761" cy="872458"/>
            <a:chOff x="3077675" y="6690087"/>
            <a:chExt cx="2525088" cy="1922768"/>
          </a:xfrm>
        </p:grpSpPr>
        <p:sp>
          <p:nvSpPr>
            <p:cNvPr id="181" name="Google Shape;181;p28"/>
            <p:cNvSpPr/>
            <p:nvPr/>
          </p:nvSpPr>
          <p:spPr>
            <a:xfrm>
              <a:off x="3538754" y="6690087"/>
              <a:ext cx="2064009" cy="1922768"/>
            </a:xfrm>
            <a:custGeom>
              <a:rect b="b" l="l" r="r" t="t"/>
              <a:pathLst>
                <a:path extrusionOk="0" h="77719" w="83428">
                  <a:moveTo>
                    <a:pt x="43744" y="1"/>
                  </a:moveTo>
                  <a:cubicBezTo>
                    <a:pt x="43607" y="1"/>
                    <a:pt x="43469" y="5"/>
                    <a:pt x="43328" y="15"/>
                  </a:cubicBezTo>
                  <a:cubicBezTo>
                    <a:pt x="39256" y="277"/>
                    <a:pt x="37779" y="4360"/>
                    <a:pt x="36839" y="7718"/>
                  </a:cubicBezTo>
                  <a:cubicBezTo>
                    <a:pt x="35589" y="12203"/>
                    <a:pt x="34968" y="18558"/>
                    <a:pt x="31040" y="18558"/>
                  </a:cubicBezTo>
                  <a:cubicBezTo>
                    <a:pt x="29952" y="18558"/>
                    <a:pt x="28611" y="18070"/>
                    <a:pt x="26933" y="16921"/>
                  </a:cubicBezTo>
                  <a:cubicBezTo>
                    <a:pt x="25614" y="16019"/>
                    <a:pt x="23908" y="14589"/>
                    <a:pt x="22178" y="14589"/>
                  </a:cubicBezTo>
                  <a:cubicBezTo>
                    <a:pt x="21830" y="14589"/>
                    <a:pt x="21481" y="14647"/>
                    <a:pt x="21134" y="14778"/>
                  </a:cubicBezTo>
                  <a:cubicBezTo>
                    <a:pt x="15276" y="16993"/>
                    <a:pt x="19075" y="24530"/>
                    <a:pt x="19753" y="28387"/>
                  </a:cubicBezTo>
                  <a:cubicBezTo>
                    <a:pt x="20166" y="30701"/>
                    <a:pt x="20096" y="34763"/>
                    <a:pt x="17456" y="34763"/>
                  </a:cubicBezTo>
                  <a:cubicBezTo>
                    <a:pt x="17054" y="34763"/>
                    <a:pt x="16592" y="34669"/>
                    <a:pt x="16062" y="34459"/>
                  </a:cubicBezTo>
                  <a:cubicBezTo>
                    <a:pt x="11365" y="32594"/>
                    <a:pt x="10296" y="26273"/>
                    <a:pt x="4770" y="26273"/>
                  </a:cubicBezTo>
                  <a:cubicBezTo>
                    <a:pt x="4512" y="26273"/>
                    <a:pt x="4244" y="26287"/>
                    <a:pt x="3966" y="26315"/>
                  </a:cubicBezTo>
                  <a:cubicBezTo>
                    <a:pt x="715" y="26649"/>
                    <a:pt x="1" y="29554"/>
                    <a:pt x="489" y="32328"/>
                  </a:cubicBezTo>
                  <a:cubicBezTo>
                    <a:pt x="1251" y="36555"/>
                    <a:pt x="3644" y="40222"/>
                    <a:pt x="5085" y="44211"/>
                  </a:cubicBezTo>
                  <a:cubicBezTo>
                    <a:pt x="6597" y="48390"/>
                    <a:pt x="7061" y="52997"/>
                    <a:pt x="6549" y="57403"/>
                  </a:cubicBezTo>
                  <a:cubicBezTo>
                    <a:pt x="6275" y="59784"/>
                    <a:pt x="4037" y="62999"/>
                    <a:pt x="4632" y="65380"/>
                  </a:cubicBezTo>
                  <a:cubicBezTo>
                    <a:pt x="5513" y="68856"/>
                    <a:pt x="12336" y="68321"/>
                    <a:pt x="15050" y="68797"/>
                  </a:cubicBezTo>
                  <a:cubicBezTo>
                    <a:pt x="18884" y="69476"/>
                    <a:pt x="22766" y="70095"/>
                    <a:pt x="26468" y="71345"/>
                  </a:cubicBezTo>
                  <a:cubicBezTo>
                    <a:pt x="30939" y="72847"/>
                    <a:pt x="38196" y="77718"/>
                    <a:pt x="44090" y="77718"/>
                  </a:cubicBezTo>
                  <a:cubicBezTo>
                    <a:pt x="46186" y="77718"/>
                    <a:pt x="48109" y="77102"/>
                    <a:pt x="49674" y="75500"/>
                  </a:cubicBezTo>
                  <a:cubicBezTo>
                    <a:pt x="51602" y="73524"/>
                    <a:pt x="50626" y="70488"/>
                    <a:pt x="49185" y="68559"/>
                  </a:cubicBezTo>
                  <a:cubicBezTo>
                    <a:pt x="47364" y="66130"/>
                    <a:pt x="44090" y="64594"/>
                    <a:pt x="42661" y="61856"/>
                  </a:cubicBezTo>
                  <a:cubicBezTo>
                    <a:pt x="41468" y="59570"/>
                    <a:pt x="43103" y="58980"/>
                    <a:pt x="45242" y="58980"/>
                  </a:cubicBezTo>
                  <a:cubicBezTo>
                    <a:pt x="47158" y="58980"/>
                    <a:pt x="49479" y="59453"/>
                    <a:pt x="50531" y="59605"/>
                  </a:cubicBezTo>
                  <a:cubicBezTo>
                    <a:pt x="52312" y="59861"/>
                    <a:pt x="54410" y="60234"/>
                    <a:pt x="56446" y="60234"/>
                  </a:cubicBezTo>
                  <a:cubicBezTo>
                    <a:pt x="59050" y="60234"/>
                    <a:pt x="61553" y="59624"/>
                    <a:pt x="63163" y="57379"/>
                  </a:cubicBezTo>
                  <a:cubicBezTo>
                    <a:pt x="66116" y="53271"/>
                    <a:pt x="61497" y="49068"/>
                    <a:pt x="58818" y="46354"/>
                  </a:cubicBezTo>
                  <a:cubicBezTo>
                    <a:pt x="55151" y="42627"/>
                    <a:pt x="56532" y="41246"/>
                    <a:pt x="59306" y="40817"/>
                  </a:cubicBezTo>
                  <a:cubicBezTo>
                    <a:pt x="60111" y="40689"/>
                    <a:pt x="61032" y="40643"/>
                    <a:pt x="61979" y="40643"/>
                  </a:cubicBezTo>
                  <a:cubicBezTo>
                    <a:pt x="63762" y="40643"/>
                    <a:pt x="65636" y="40807"/>
                    <a:pt x="66997" y="40901"/>
                  </a:cubicBezTo>
                  <a:cubicBezTo>
                    <a:pt x="68350" y="40991"/>
                    <a:pt x="70090" y="41137"/>
                    <a:pt x="71903" y="41137"/>
                  </a:cubicBezTo>
                  <a:cubicBezTo>
                    <a:pt x="76075" y="41137"/>
                    <a:pt x="80636" y="40364"/>
                    <a:pt x="81773" y="36364"/>
                  </a:cubicBezTo>
                  <a:cubicBezTo>
                    <a:pt x="83428" y="30578"/>
                    <a:pt x="75260" y="28090"/>
                    <a:pt x="71057" y="27816"/>
                  </a:cubicBezTo>
                  <a:cubicBezTo>
                    <a:pt x="69545" y="27720"/>
                    <a:pt x="66307" y="27518"/>
                    <a:pt x="65557" y="25863"/>
                  </a:cubicBezTo>
                  <a:cubicBezTo>
                    <a:pt x="64425" y="23339"/>
                    <a:pt x="68890" y="21386"/>
                    <a:pt x="70414" y="20291"/>
                  </a:cubicBezTo>
                  <a:cubicBezTo>
                    <a:pt x="73534" y="18029"/>
                    <a:pt x="75927" y="14493"/>
                    <a:pt x="76606" y="10659"/>
                  </a:cubicBezTo>
                  <a:cubicBezTo>
                    <a:pt x="77201" y="7313"/>
                    <a:pt x="75355" y="4337"/>
                    <a:pt x="72319" y="2920"/>
                  </a:cubicBezTo>
                  <a:cubicBezTo>
                    <a:pt x="71216" y="2408"/>
                    <a:pt x="70191" y="2186"/>
                    <a:pt x="69227" y="2186"/>
                  </a:cubicBezTo>
                  <a:cubicBezTo>
                    <a:pt x="63183" y="2186"/>
                    <a:pt x="59515" y="10924"/>
                    <a:pt x="53960" y="12135"/>
                  </a:cubicBezTo>
                  <a:cubicBezTo>
                    <a:pt x="53728" y="12186"/>
                    <a:pt x="53514" y="12210"/>
                    <a:pt x="53317" y="12210"/>
                  </a:cubicBezTo>
                  <a:cubicBezTo>
                    <a:pt x="50797" y="12210"/>
                    <a:pt x="50946" y="8282"/>
                    <a:pt x="50317" y="6206"/>
                  </a:cubicBezTo>
                  <a:cubicBezTo>
                    <a:pt x="49353" y="3076"/>
                    <a:pt x="47297" y="1"/>
                    <a:pt x="43744" y="1"/>
                  </a:cubicBezTo>
                  <a:close/>
                </a:path>
              </a:pathLst>
            </a:custGeom>
            <a:solidFill>
              <a:srgbClr val="5AD1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28"/>
            <p:cNvSpPr/>
            <p:nvPr/>
          </p:nvSpPr>
          <p:spPr>
            <a:xfrm>
              <a:off x="3077675" y="7144734"/>
              <a:ext cx="1927197" cy="1319656"/>
            </a:xfrm>
            <a:custGeom>
              <a:rect b="b" l="l" r="r" t="t"/>
              <a:pathLst>
                <a:path extrusionOk="0" h="53341" w="77898">
                  <a:moveTo>
                    <a:pt x="77657" y="0"/>
                  </a:moveTo>
                  <a:cubicBezTo>
                    <a:pt x="77524" y="0"/>
                    <a:pt x="77309" y="98"/>
                    <a:pt x="77038" y="330"/>
                  </a:cubicBezTo>
                  <a:cubicBezTo>
                    <a:pt x="77038" y="330"/>
                    <a:pt x="75681" y="1521"/>
                    <a:pt x="73430" y="3497"/>
                  </a:cubicBezTo>
                  <a:cubicBezTo>
                    <a:pt x="72299" y="4486"/>
                    <a:pt x="70954" y="5664"/>
                    <a:pt x="69430" y="6998"/>
                  </a:cubicBezTo>
                  <a:cubicBezTo>
                    <a:pt x="68668" y="7665"/>
                    <a:pt x="67870" y="8367"/>
                    <a:pt x="67037" y="9093"/>
                  </a:cubicBezTo>
                  <a:cubicBezTo>
                    <a:pt x="66203" y="9820"/>
                    <a:pt x="65334" y="10594"/>
                    <a:pt x="64441" y="11391"/>
                  </a:cubicBezTo>
                  <a:cubicBezTo>
                    <a:pt x="63548" y="12177"/>
                    <a:pt x="62631" y="12999"/>
                    <a:pt x="61691" y="13832"/>
                  </a:cubicBezTo>
                  <a:cubicBezTo>
                    <a:pt x="61453" y="14034"/>
                    <a:pt x="61215" y="14249"/>
                    <a:pt x="60976" y="14463"/>
                  </a:cubicBezTo>
                  <a:cubicBezTo>
                    <a:pt x="60750" y="14677"/>
                    <a:pt x="60512" y="14892"/>
                    <a:pt x="60274" y="15106"/>
                  </a:cubicBezTo>
                  <a:cubicBezTo>
                    <a:pt x="59798" y="15535"/>
                    <a:pt x="59321" y="15975"/>
                    <a:pt x="58845" y="16416"/>
                  </a:cubicBezTo>
                  <a:cubicBezTo>
                    <a:pt x="57881" y="17297"/>
                    <a:pt x="56916" y="18190"/>
                    <a:pt x="55940" y="19083"/>
                  </a:cubicBezTo>
                  <a:lnTo>
                    <a:pt x="55571" y="19416"/>
                  </a:lnTo>
                  <a:lnTo>
                    <a:pt x="55214" y="19773"/>
                  </a:lnTo>
                  <a:cubicBezTo>
                    <a:pt x="54976" y="20011"/>
                    <a:pt x="54738" y="20250"/>
                    <a:pt x="54499" y="20488"/>
                  </a:cubicBezTo>
                  <a:cubicBezTo>
                    <a:pt x="54035" y="20964"/>
                    <a:pt x="53571" y="21440"/>
                    <a:pt x="53106" y="21916"/>
                  </a:cubicBezTo>
                  <a:cubicBezTo>
                    <a:pt x="51261" y="23845"/>
                    <a:pt x="49463" y="25798"/>
                    <a:pt x="47725" y="27691"/>
                  </a:cubicBezTo>
                  <a:cubicBezTo>
                    <a:pt x="45975" y="29572"/>
                    <a:pt x="44284" y="31370"/>
                    <a:pt x="42653" y="33025"/>
                  </a:cubicBezTo>
                  <a:cubicBezTo>
                    <a:pt x="41033" y="34668"/>
                    <a:pt x="39259" y="36406"/>
                    <a:pt x="37342" y="38085"/>
                  </a:cubicBezTo>
                  <a:cubicBezTo>
                    <a:pt x="36378" y="38918"/>
                    <a:pt x="35390" y="39752"/>
                    <a:pt x="34354" y="40538"/>
                  </a:cubicBezTo>
                  <a:cubicBezTo>
                    <a:pt x="33318" y="41335"/>
                    <a:pt x="32247" y="42109"/>
                    <a:pt x="31151" y="42824"/>
                  </a:cubicBezTo>
                  <a:cubicBezTo>
                    <a:pt x="30044" y="43550"/>
                    <a:pt x="28913" y="44205"/>
                    <a:pt x="27746" y="44812"/>
                  </a:cubicBezTo>
                  <a:cubicBezTo>
                    <a:pt x="27460" y="44967"/>
                    <a:pt x="27175" y="45122"/>
                    <a:pt x="26877" y="45253"/>
                  </a:cubicBezTo>
                  <a:cubicBezTo>
                    <a:pt x="26579" y="45395"/>
                    <a:pt x="26293" y="45538"/>
                    <a:pt x="25996" y="45669"/>
                  </a:cubicBezTo>
                  <a:cubicBezTo>
                    <a:pt x="25401" y="45919"/>
                    <a:pt x="24793" y="46146"/>
                    <a:pt x="24186" y="46384"/>
                  </a:cubicBezTo>
                  <a:cubicBezTo>
                    <a:pt x="23888" y="46503"/>
                    <a:pt x="23591" y="46622"/>
                    <a:pt x="23293" y="46741"/>
                  </a:cubicBezTo>
                  <a:cubicBezTo>
                    <a:pt x="23138" y="46800"/>
                    <a:pt x="22995" y="46860"/>
                    <a:pt x="22853" y="46919"/>
                  </a:cubicBezTo>
                  <a:cubicBezTo>
                    <a:pt x="22698" y="46967"/>
                    <a:pt x="22543" y="47027"/>
                    <a:pt x="22400" y="47074"/>
                  </a:cubicBezTo>
                  <a:cubicBezTo>
                    <a:pt x="21793" y="47289"/>
                    <a:pt x="21198" y="47491"/>
                    <a:pt x="20602" y="47693"/>
                  </a:cubicBezTo>
                  <a:cubicBezTo>
                    <a:pt x="20317" y="47801"/>
                    <a:pt x="20019" y="47908"/>
                    <a:pt x="19721" y="48003"/>
                  </a:cubicBezTo>
                  <a:cubicBezTo>
                    <a:pt x="19435" y="48098"/>
                    <a:pt x="19138" y="48182"/>
                    <a:pt x="18852" y="48277"/>
                  </a:cubicBezTo>
                  <a:cubicBezTo>
                    <a:pt x="18257" y="48455"/>
                    <a:pt x="17685" y="48634"/>
                    <a:pt x="17114" y="48813"/>
                  </a:cubicBezTo>
                  <a:cubicBezTo>
                    <a:pt x="12566" y="50170"/>
                    <a:pt x="8470" y="51087"/>
                    <a:pt x="5553" y="51753"/>
                  </a:cubicBezTo>
                  <a:cubicBezTo>
                    <a:pt x="4100" y="52075"/>
                    <a:pt x="2922" y="52337"/>
                    <a:pt x="2112" y="52503"/>
                  </a:cubicBezTo>
                  <a:cubicBezTo>
                    <a:pt x="1314" y="52682"/>
                    <a:pt x="874" y="52777"/>
                    <a:pt x="874" y="52777"/>
                  </a:cubicBezTo>
                  <a:cubicBezTo>
                    <a:pt x="47" y="52974"/>
                    <a:pt x="1" y="53340"/>
                    <a:pt x="641" y="53340"/>
                  </a:cubicBezTo>
                  <a:cubicBezTo>
                    <a:pt x="739" y="53340"/>
                    <a:pt x="852" y="53332"/>
                    <a:pt x="981" y="53313"/>
                  </a:cubicBezTo>
                  <a:cubicBezTo>
                    <a:pt x="981" y="53313"/>
                    <a:pt x="1421" y="53218"/>
                    <a:pt x="2231" y="53063"/>
                  </a:cubicBezTo>
                  <a:cubicBezTo>
                    <a:pt x="3041" y="52896"/>
                    <a:pt x="4219" y="52658"/>
                    <a:pt x="5684" y="52361"/>
                  </a:cubicBezTo>
                  <a:cubicBezTo>
                    <a:pt x="8625" y="51741"/>
                    <a:pt x="12732" y="50884"/>
                    <a:pt x="17340" y="49575"/>
                  </a:cubicBezTo>
                  <a:cubicBezTo>
                    <a:pt x="17911" y="49408"/>
                    <a:pt x="18495" y="49241"/>
                    <a:pt x="19090" y="49063"/>
                  </a:cubicBezTo>
                  <a:cubicBezTo>
                    <a:pt x="19388" y="48979"/>
                    <a:pt x="19686" y="48884"/>
                    <a:pt x="19983" y="48801"/>
                  </a:cubicBezTo>
                  <a:cubicBezTo>
                    <a:pt x="20281" y="48705"/>
                    <a:pt x="20578" y="48598"/>
                    <a:pt x="20876" y="48503"/>
                  </a:cubicBezTo>
                  <a:cubicBezTo>
                    <a:pt x="21471" y="48301"/>
                    <a:pt x="22079" y="48098"/>
                    <a:pt x="22686" y="47896"/>
                  </a:cubicBezTo>
                  <a:cubicBezTo>
                    <a:pt x="22841" y="47848"/>
                    <a:pt x="22995" y="47789"/>
                    <a:pt x="23150" y="47741"/>
                  </a:cubicBezTo>
                  <a:cubicBezTo>
                    <a:pt x="23293" y="47681"/>
                    <a:pt x="23448" y="47622"/>
                    <a:pt x="23603" y="47562"/>
                  </a:cubicBezTo>
                  <a:cubicBezTo>
                    <a:pt x="23900" y="47455"/>
                    <a:pt x="24210" y="47336"/>
                    <a:pt x="24519" y="47217"/>
                  </a:cubicBezTo>
                  <a:cubicBezTo>
                    <a:pt x="25127" y="46979"/>
                    <a:pt x="25746" y="46753"/>
                    <a:pt x="26365" y="46515"/>
                  </a:cubicBezTo>
                  <a:cubicBezTo>
                    <a:pt x="26663" y="46372"/>
                    <a:pt x="26972" y="46229"/>
                    <a:pt x="27270" y="46086"/>
                  </a:cubicBezTo>
                  <a:cubicBezTo>
                    <a:pt x="27579" y="45955"/>
                    <a:pt x="27877" y="45800"/>
                    <a:pt x="28175" y="45646"/>
                  </a:cubicBezTo>
                  <a:cubicBezTo>
                    <a:pt x="29365" y="45038"/>
                    <a:pt x="30544" y="44372"/>
                    <a:pt x="31675" y="43645"/>
                  </a:cubicBezTo>
                  <a:cubicBezTo>
                    <a:pt x="32806" y="42919"/>
                    <a:pt x="33902" y="42145"/>
                    <a:pt x="34961" y="41347"/>
                  </a:cubicBezTo>
                  <a:cubicBezTo>
                    <a:pt x="36021" y="40538"/>
                    <a:pt x="37033" y="39704"/>
                    <a:pt x="38021" y="38859"/>
                  </a:cubicBezTo>
                  <a:cubicBezTo>
                    <a:pt x="39974" y="37168"/>
                    <a:pt x="41772" y="35430"/>
                    <a:pt x="43415" y="33763"/>
                  </a:cubicBezTo>
                  <a:cubicBezTo>
                    <a:pt x="45046" y="32108"/>
                    <a:pt x="46748" y="30286"/>
                    <a:pt x="48475" y="28381"/>
                  </a:cubicBezTo>
                  <a:cubicBezTo>
                    <a:pt x="50213" y="26488"/>
                    <a:pt x="51999" y="24524"/>
                    <a:pt x="53809" y="22595"/>
                  </a:cubicBezTo>
                  <a:cubicBezTo>
                    <a:pt x="54273" y="22107"/>
                    <a:pt x="54726" y="21631"/>
                    <a:pt x="55190" y="21154"/>
                  </a:cubicBezTo>
                  <a:cubicBezTo>
                    <a:pt x="55416" y="20916"/>
                    <a:pt x="55642" y="20678"/>
                    <a:pt x="55881" y="20452"/>
                  </a:cubicBezTo>
                  <a:lnTo>
                    <a:pt x="56226" y="20095"/>
                  </a:lnTo>
                  <a:lnTo>
                    <a:pt x="56583" y="19761"/>
                  </a:lnTo>
                  <a:cubicBezTo>
                    <a:pt x="57547" y="18857"/>
                    <a:pt x="58512" y="17952"/>
                    <a:pt x="59452" y="17071"/>
                  </a:cubicBezTo>
                  <a:cubicBezTo>
                    <a:pt x="59929" y="16618"/>
                    <a:pt x="60393" y="16178"/>
                    <a:pt x="60869" y="15749"/>
                  </a:cubicBezTo>
                  <a:cubicBezTo>
                    <a:pt x="61095" y="15523"/>
                    <a:pt x="61334" y="15308"/>
                    <a:pt x="61560" y="15094"/>
                  </a:cubicBezTo>
                  <a:cubicBezTo>
                    <a:pt x="61798" y="14880"/>
                    <a:pt x="62024" y="14666"/>
                    <a:pt x="62262" y="14451"/>
                  </a:cubicBezTo>
                  <a:cubicBezTo>
                    <a:pt x="63191" y="13606"/>
                    <a:pt x="64096" y="12784"/>
                    <a:pt x="64977" y="11987"/>
                  </a:cubicBezTo>
                  <a:cubicBezTo>
                    <a:pt x="72049" y="5581"/>
                    <a:pt x="77407" y="735"/>
                    <a:pt x="77407" y="735"/>
                  </a:cubicBezTo>
                  <a:cubicBezTo>
                    <a:pt x="77868" y="321"/>
                    <a:pt x="77898" y="0"/>
                    <a:pt x="77657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28"/>
            <p:cNvSpPr/>
            <p:nvPr/>
          </p:nvSpPr>
          <p:spPr>
            <a:xfrm>
              <a:off x="4083257" y="7963826"/>
              <a:ext cx="485028" cy="66056"/>
            </a:xfrm>
            <a:custGeom>
              <a:rect b="b" l="l" r="r" t="t"/>
              <a:pathLst>
                <a:path extrusionOk="0" h="2670" w="19605">
                  <a:moveTo>
                    <a:pt x="13901" y="0"/>
                  </a:moveTo>
                  <a:cubicBezTo>
                    <a:pt x="13437" y="0"/>
                    <a:pt x="12960" y="12"/>
                    <a:pt x="12472" y="24"/>
                  </a:cubicBezTo>
                  <a:cubicBezTo>
                    <a:pt x="12234" y="24"/>
                    <a:pt x="11996" y="36"/>
                    <a:pt x="11758" y="36"/>
                  </a:cubicBezTo>
                  <a:cubicBezTo>
                    <a:pt x="11639" y="48"/>
                    <a:pt x="11520" y="48"/>
                    <a:pt x="11401" y="48"/>
                  </a:cubicBezTo>
                  <a:cubicBezTo>
                    <a:pt x="11282" y="60"/>
                    <a:pt x="11163" y="72"/>
                    <a:pt x="11044" y="72"/>
                  </a:cubicBezTo>
                  <a:cubicBezTo>
                    <a:pt x="10579" y="107"/>
                    <a:pt x="10127" y="143"/>
                    <a:pt x="9710" y="179"/>
                  </a:cubicBezTo>
                  <a:cubicBezTo>
                    <a:pt x="9472" y="203"/>
                    <a:pt x="9222" y="226"/>
                    <a:pt x="8972" y="250"/>
                  </a:cubicBezTo>
                  <a:cubicBezTo>
                    <a:pt x="8722" y="286"/>
                    <a:pt x="8460" y="322"/>
                    <a:pt x="8198" y="357"/>
                  </a:cubicBezTo>
                  <a:cubicBezTo>
                    <a:pt x="7674" y="429"/>
                    <a:pt x="7138" y="500"/>
                    <a:pt x="6602" y="584"/>
                  </a:cubicBezTo>
                  <a:cubicBezTo>
                    <a:pt x="6067" y="679"/>
                    <a:pt x="5519" y="786"/>
                    <a:pt x="4995" y="881"/>
                  </a:cubicBezTo>
                  <a:cubicBezTo>
                    <a:pt x="4733" y="941"/>
                    <a:pt x="4471" y="988"/>
                    <a:pt x="4221" y="1036"/>
                  </a:cubicBezTo>
                  <a:cubicBezTo>
                    <a:pt x="3971" y="1096"/>
                    <a:pt x="3733" y="1155"/>
                    <a:pt x="3495" y="1215"/>
                  </a:cubicBezTo>
                  <a:cubicBezTo>
                    <a:pt x="3019" y="1334"/>
                    <a:pt x="2566" y="1441"/>
                    <a:pt x="2161" y="1536"/>
                  </a:cubicBezTo>
                  <a:cubicBezTo>
                    <a:pt x="1769" y="1655"/>
                    <a:pt x="1411" y="1762"/>
                    <a:pt x="1114" y="1846"/>
                  </a:cubicBezTo>
                  <a:cubicBezTo>
                    <a:pt x="530" y="2024"/>
                    <a:pt x="173" y="2131"/>
                    <a:pt x="173" y="2131"/>
                  </a:cubicBezTo>
                  <a:cubicBezTo>
                    <a:pt x="1" y="2200"/>
                    <a:pt x="117" y="2669"/>
                    <a:pt x="307" y="2669"/>
                  </a:cubicBezTo>
                  <a:cubicBezTo>
                    <a:pt x="314" y="2669"/>
                    <a:pt x="321" y="2668"/>
                    <a:pt x="328" y="2667"/>
                  </a:cubicBezTo>
                  <a:cubicBezTo>
                    <a:pt x="328" y="2667"/>
                    <a:pt x="685" y="2584"/>
                    <a:pt x="1280" y="2453"/>
                  </a:cubicBezTo>
                  <a:cubicBezTo>
                    <a:pt x="1578" y="2393"/>
                    <a:pt x="1923" y="2310"/>
                    <a:pt x="2328" y="2227"/>
                  </a:cubicBezTo>
                  <a:cubicBezTo>
                    <a:pt x="2733" y="2155"/>
                    <a:pt x="3173" y="2084"/>
                    <a:pt x="3650" y="2000"/>
                  </a:cubicBezTo>
                  <a:cubicBezTo>
                    <a:pt x="3888" y="1953"/>
                    <a:pt x="4126" y="1917"/>
                    <a:pt x="4376" y="1870"/>
                  </a:cubicBezTo>
                  <a:cubicBezTo>
                    <a:pt x="4626" y="1834"/>
                    <a:pt x="4888" y="1798"/>
                    <a:pt x="5150" y="1762"/>
                  </a:cubicBezTo>
                  <a:cubicBezTo>
                    <a:pt x="5674" y="1691"/>
                    <a:pt x="6210" y="1619"/>
                    <a:pt x="6733" y="1548"/>
                  </a:cubicBezTo>
                  <a:cubicBezTo>
                    <a:pt x="7269" y="1489"/>
                    <a:pt x="7805" y="1429"/>
                    <a:pt x="8317" y="1381"/>
                  </a:cubicBezTo>
                  <a:cubicBezTo>
                    <a:pt x="8579" y="1346"/>
                    <a:pt x="8829" y="1322"/>
                    <a:pt x="9079" y="1298"/>
                  </a:cubicBezTo>
                  <a:cubicBezTo>
                    <a:pt x="9329" y="1274"/>
                    <a:pt x="9567" y="1250"/>
                    <a:pt x="9805" y="1239"/>
                  </a:cubicBezTo>
                  <a:cubicBezTo>
                    <a:pt x="10222" y="1191"/>
                    <a:pt x="10663" y="1155"/>
                    <a:pt x="11127" y="1108"/>
                  </a:cubicBezTo>
                  <a:cubicBezTo>
                    <a:pt x="11234" y="1096"/>
                    <a:pt x="11353" y="1084"/>
                    <a:pt x="11460" y="1072"/>
                  </a:cubicBezTo>
                  <a:cubicBezTo>
                    <a:pt x="11579" y="1072"/>
                    <a:pt x="11698" y="1060"/>
                    <a:pt x="11817" y="1060"/>
                  </a:cubicBezTo>
                  <a:cubicBezTo>
                    <a:pt x="12056" y="1036"/>
                    <a:pt x="12282" y="1024"/>
                    <a:pt x="12520" y="1012"/>
                  </a:cubicBezTo>
                  <a:cubicBezTo>
                    <a:pt x="12996" y="977"/>
                    <a:pt x="13460" y="941"/>
                    <a:pt x="13925" y="917"/>
                  </a:cubicBezTo>
                  <a:cubicBezTo>
                    <a:pt x="14389" y="893"/>
                    <a:pt x="14842" y="881"/>
                    <a:pt x="15258" y="869"/>
                  </a:cubicBezTo>
                  <a:cubicBezTo>
                    <a:pt x="15830" y="838"/>
                    <a:pt x="16354" y="838"/>
                    <a:pt x="16802" y="838"/>
                  </a:cubicBezTo>
                  <a:lnTo>
                    <a:pt x="16802" y="838"/>
                  </a:lnTo>
                  <a:cubicBezTo>
                    <a:pt x="17026" y="838"/>
                    <a:pt x="17231" y="838"/>
                    <a:pt x="17413" y="834"/>
                  </a:cubicBezTo>
                  <a:cubicBezTo>
                    <a:pt x="17866" y="834"/>
                    <a:pt x="18189" y="834"/>
                    <a:pt x="18314" y="827"/>
                  </a:cubicBezTo>
                  <a:lnTo>
                    <a:pt x="18314" y="827"/>
                  </a:lnTo>
                  <a:cubicBezTo>
                    <a:pt x="18323" y="833"/>
                    <a:pt x="18333" y="839"/>
                    <a:pt x="18342" y="846"/>
                  </a:cubicBezTo>
                  <a:cubicBezTo>
                    <a:pt x="18378" y="858"/>
                    <a:pt x="18413" y="869"/>
                    <a:pt x="18449" y="881"/>
                  </a:cubicBezTo>
                  <a:cubicBezTo>
                    <a:pt x="18509" y="905"/>
                    <a:pt x="18556" y="917"/>
                    <a:pt x="18616" y="929"/>
                  </a:cubicBezTo>
                  <a:cubicBezTo>
                    <a:pt x="18711" y="953"/>
                    <a:pt x="18794" y="977"/>
                    <a:pt x="18866" y="988"/>
                  </a:cubicBezTo>
                  <a:cubicBezTo>
                    <a:pt x="19009" y="1012"/>
                    <a:pt x="19104" y="1024"/>
                    <a:pt x="19175" y="1036"/>
                  </a:cubicBezTo>
                  <a:cubicBezTo>
                    <a:pt x="19318" y="1060"/>
                    <a:pt x="19330" y="1060"/>
                    <a:pt x="19330" y="1060"/>
                  </a:cubicBezTo>
                  <a:cubicBezTo>
                    <a:pt x="19533" y="1060"/>
                    <a:pt x="19604" y="607"/>
                    <a:pt x="19414" y="524"/>
                  </a:cubicBezTo>
                  <a:cubicBezTo>
                    <a:pt x="19414" y="524"/>
                    <a:pt x="19402" y="524"/>
                    <a:pt x="19271" y="500"/>
                  </a:cubicBezTo>
                  <a:cubicBezTo>
                    <a:pt x="19199" y="488"/>
                    <a:pt x="19104" y="465"/>
                    <a:pt x="18973" y="441"/>
                  </a:cubicBezTo>
                  <a:cubicBezTo>
                    <a:pt x="18914" y="429"/>
                    <a:pt x="18830" y="417"/>
                    <a:pt x="18759" y="393"/>
                  </a:cubicBezTo>
                  <a:cubicBezTo>
                    <a:pt x="18723" y="381"/>
                    <a:pt x="18675" y="369"/>
                    <a:pt x="18640" y="357"/>
                  </a:cubicBezTo>
                  <a:cubicBezTo>
                    <a:pt x="18616" y="346"/>
                    <a:pt x="18604" y="334"/>
                    <a:pt x="18580" y="334"/>
                  </a:cubicBezTo>
                  <a:cubicBezTo>
                    <a:pt x="18568" y="322"/>
                    <a:pt x="18556" y="322"/>
                    <a:pt x="18544" y="310"/>
                  </a:cubicBezTo>
                  <a:lnTo>
                    <a:pt x="18449" y="274"/>
                  </a:lnTo>
                  <a:lnTo>
                    <a:pt x="18402" y="262"/>
                  </a:lnTo>
                  <a:cubicBezTo>
                    <a:pt x="18354" y="250"/>
                    <a:pt x="18009" y="215"/>
                    <a:pt x="17449" y="167"/>
                  </a:cubicBezTo>
                  <a:cubicBezTo>
                    <a:pt x="16889" y="119"/>
                    <a:pt x="16127" y="36"/>
                    <a:pt x="15258" y="36"/>
                  </a:cubicBezTo>
                  <a:cubicBezTo>
                    <a:pt x="14830" y="24"/>
                    <a:pt x="14377" y="12"/>
                    <a:pt x="13901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28"/>
            <p:cNvSpPr/>
            <p:nvPr/>
          </p:nvSpPr>
          <p:spPr>
            <a:xfrm>
              <a:off x="4465836" y="7206782"/>
              <a:ext cx="184066" cy="404227"/>
            </a:xfrm>
            <a:custGeom>
              <a:rect b="b" l="l" r="r" t="t"/>
              <a:pathLst>
                <a:path extrusionOk="0" h="16339" w="7440">
                  <a:moveTo>
                    <a:pt x="7065" y="0"/>
                  </a:moveTo>
                  <a:cubicBezTo>
                    <a:pt x="6996" y="0"/>
                    <a:pt x="6934" y="18"/>
                    <a:pt x="6902" y="61"/>
                  </a:cubicBezTo>
                  <a:cubicBezTo>
                    <a:pt x="6902" y="61"/>
                    <a:pt x="6771" y="370"/>
                    <a:pt x="6569" y="870"/>
                  </a:cubicBezTo>
                  <a:cubicBezTo>
                    <a:pt x="6367" y="1406"/>
                    <a:pt x="6081" y="2097"/>
                    <a:pt x="5759" y="2930"/>
                  </a:cubicBezTo>
                  <a:cubicBezTo>
                    <a:pt x="5140" y="4573"/>
                    <a:pt x="4378" y="6609"/>
                    <a:pt x="3771" y="8205"/>
                  </a:cubicBezTo>
                  <a:cubicBezTo>
                    <a:pt x="3473" y="9002"/>
                    <a:pt x="3128" y="9895"/>
                    <a:pt x="2759" y="10788"/>
                  </a:cubicBezTo>
                  <a:cubicBezTo>
                    <a:pt x="2378" y="11681"/>
                    <a:pt x="1973" y="12562"/>
                    <a:pt x="1580" y="13336"/>
                  </a:cubicBezTo>
                  <a:cubicBezTo>
                    <a:pt x="1378" y="13717"/>
                    <a:pt x="1187" y="14086"/>
                    <a:pt x="1009" y="14408"/>
                  </a:cubicBezTo>
                  <a:cubicBezTo>
                    <a:pt x="830" y="14717"/>
                    <a:pt x="663" y="15003"/>
                    <a:pt x="533" y="15241"/>
                  </a:cubicBezTo>
                  <a:cubicBezTo>
                    <a:pt x="247" y="15706"/>
                    <a:pt x="68" y="15991"/>
                    <a:pt x="68" y="15991"/>
                  </a:cubicBezTo>
                  <a:cubicBezTo>
                    <a:pt x="0" y="16117"/>
                    <a:pt x="265" y="16339"/>
                    <a:pt x="429" y="16339"/>
                  </a:cubicBezTo>
                  <a:cubicBezTo>
                    <a:pt x="466" y="16339"/>
                    <a:pt x="499" y="16327"/>
                    <a:pt x="521" y="16301"/>
                  </a:cubicBezTo>
                  <a:cubicBezTo>
                    <a:pt x="521" y="16301"/>
                    <a:pt x="723" y="16027"/>
                    <a:pt x="1056" y="15587"/>
                  </a:cubicBezTo>
                  <a:cubicBezTo>
                    <a:pt x="1211" y="15360"/>
                    <a:pt x="1402" y="15086"/>
                    <a:pt x="1616" y="14765"/>
                  </a:cubicBezTo>
                  <a:cubicBezTo>
                    <a:pt x="1818" y="14455"/>
                    <a:pt x="2045" y="14098"/>
                    <a:pt x="2283" y="13729"/>
                  </a:cubicBezTo>
                  <a:cubicBezTo>
                    <a:pt x="2735" y="12955"/>
                    <a:pt x="3211" y="12086"/>
                    <a:pt x="3640" y="11193"/>
                  </a:cubicBezTo>
                  <a:cubicBezTo>
                    <a:pt x="4069" y="10288"/>
                    <a:pt x="4462" y="9383"/>
                    <a:pt x="4759" y="8574"/>
                  </a:cubicBezTo>
                  <a:cubicBezTo>
                    <a:pt x="5378" y="6966"/>
                    <a:pt x="6009" y="4871"/>
                    <a:pt x="6521" y="3192"/>
                  </a:cubicBezTo>
                  <a:cubicBezTo>
                    <a:pt x="7033" y="1501"/>
                    <a:pt x="7414" y="227"/>
                    <a:pt x="7414" y="227"/>
                  </a:cubicBezTo>
                  <a:cubicBezTo>
                    <a:pt x="7439" y="102"/>
                    <a:pt x="7229" y="0"/>
                    <a:pt x="7065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5" name="Google Shape;185;p28"/>
          <p:cNvGrpSpPr/>
          <p:nvPr/>
        </p:nvGrpSpPr>
        <p:grpSpPr>
          <a:xfrm rot="-1537546">
            <a:off x="604994" y="3763987"/>
            <a:ext cx="488794" cy="774382"/>
            <a:chOff x="-1904298" y="1056455"/>
            <a:chExt cx="581725" cy="921611"/>
          </a:xfrm>
        </p:grpSpPr>
        <p:sp>
          <p:nvSpPr>
            <p:cNvPr id="186" name="Google Shape;186;p28"/>
            <p:cNvSpPr/>
            <p:nvPr/>
          </p:nvSpPr>
          <p:spPr>
            <a:xfrm>
              <a:off x="-1904298" y="1056455"/>
              <a:ext cx="581725" cy="887132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rgbClr val="74D8C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28"/>
            <p:cNvSpPr/>
            <p:nvPr/>
          </p:nvSpPr>
          <p:spPr>
            <a:xfrm>
              <a:off x="-1862965" y="1216748"/>
              <a:ext cx="442995" cy="761317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8" name="Google Shape;188;p28"/>
          <p:cNvSpPr/>
          <p:nvPr/>
        </p:nvSpPr>
        <p:spPr>
          <a:xfrm>
            <a:off x="1" y="3744009"/>
            <a:ext cx="1536033" cy="1399598"/>
          </a:xfrm>
          <a:custGeom>
            <a:rect b="b" l="l" r="r" t="t"/>
            <a:pathLst>
              <a:path extrusionOk="0" h="52020" w="57091">
                <a:moveTo>
                  <a:pt x="167" y="14181"/>
                </a:moveTo>
                <a:cubicBezTo>
                  <a:pt x="845" y="14181"/>
                  <a:pt x="14859" y="1"/>
                  <a:pt x="24658" y="18574"/>
                </a:cubicBezTo>
                <a:cubicBezTo>
                  <a:pt x="34457" y="37160"/>
                  <a:pt x="57090" y="28040"/>
                  <a:pt x="50840" y="52019"/>
                </a:cubicBezTo>
                <a:lnTo>
                  <a:pt x="0" y="52019"/>
                </a:lnTo>
                <a:close/>
              </a:path>
            </a:pathLst>
          </a:custGeom>
          <a:solidFill>
            <a:srgbClr val="3FB3E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8"/>
          <p:cNvSpPr/>
          <p:nvPr/>
        </p:nvSpPr>
        <p:spPr>
          <a:xfrm>
            <a:off x="2292986" y="714386"/>
            <a:ext cx="6851022" cy="4429224"/>
          </a:xfrm>
          <a:custGeom>
            <a:rect b="b" l="l" r="r" t="t"/>
            <a:pathLst>
              <a:path extrusionOk="0" h="138316" w="213944">
                <a:moveTo>
                  <a:pt x="187607" y="17884"/>
                </a:moveTo>
                <a:cubicBezTo>
                  <a:pt x="185262" y="10061"/>
                  <a:pt x="178440" y="0"/>
                  <a:pt x="158818" y="500"/>
                </a:cubicBezTo>
                <a:cubicBezTo>
                  <a:pt x="138756" y="1012"/>
                  <a:pt x="122325" y="29659"/>
                  <a:pt x="89500" y="43720"/>
                </a:cubicBezTo>
                <a:cubicBezTo>
                  <a:pt x="72260" y="51114"/>
                  <a:pt x="1" y="63092"/>
                  <a:pt x="41589" y="138315"/>
                </a:cubicBezTo>
                <a:lnTo>
                  <a:pt x="60425" y="138315"/>
                </a:lnTo>
                <a:lnTo>
                  <a:pt x="186881" y="138315"/>
                </a:lnTo>
                <a:lnTo>
                  <a:pt x="213944" y="138315"/>
                </a:lnTo>
                <a:lnTo>
                  <a:pt x="213944" y="33588"/>
                </a:lnTo>
                <a:cubicBezTo>
                  <a:pt x="211241" y="26349"/>
                  <a:pt x="204455" y="18038"/>
                  <a:pt x="187607" y="17884"/>
                </a:cubicBezTo>
                <a:close/>
              </a:path>
            </a:pathLst>
          </a:custGeom>
          <a:solidFill>
            <a:srgbClr val="A0EB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8"/>
          <p:cNvSpPr/>
          <p:nvPr/>
        </p:nvSpPr>
        <p:spPr>
          <a:xfrm>
            <a:off x="2838848" y="1324408"/>
            <a:ext cx="4536814" cy="2368458"/>
          </a:xfrm>
          <a:custGeom>
            <a:rect b="b" l="l" r="r" t="t"/>
            <a:pathLst>
              <a:path extrusionOk="0" h="42149" w="80737">
                <a:moveTo>
                  <a:pt x="40565" y="1"/>
                </a:moveTo>
                <a:cubicBezTo>
                  <a:pt x="34671" y="1"/>
                  <a:pt x="29373" y="2489"/>
                  <a:pt x="25658" y="6478"/>
                </a:cubicBezTo>
                <a:cubicBezTo>
                  <a:pt x="23157" y="9151"/>
                  <a:pt x="19680" y="10629"/>
                  <a:pt x="16026" y="10629"/>
                </a:cubicBezTo>
                <a:cubicBezTo>
                  <a:pt x="15872" y="10629"/>
                  <a:pt x="15717" y="10626"/>
                  <a:pt x="15562" y="10621"/>
                </a:cubicBezTo>
                <a:cubicBezTo>
                  <a:pt x="15383" y="10609"/>
                  <a:pt x="15216" y="10609"/>
                  <a:pt x="15038" y="10609"/>
                </a:cubicBezTo>
                <a:cubicBezTo>
                  <a:pt x="6727" y="10609"/>
                  <a:pt x="0" y="17324"/>
                  <a:pt x="0" y="25623"/>
                </a:cubicBezTo>
                <a:cubicBezTo>
                  <a:pt x="0" y="33910"/>
                  <a:pt x="6727" y="40625"/>
                  <a:pt x="15038" y="40625"/>
                </a:cubicBezTo>
                <a:cubicBezTo>
                  <a:pt x="19705" y="40625"/>
                  <a:pt x="23872" y="38505"/>
                  <a:pt x="26623" y="35184"/>
                </a:cubicBezTo>
                <a:cubicBezTo>
                  <a:pt x="30278" y="38589"/>
                  <a:pt x="35171" y="40684"/>
                  <a:pt x="40565" y="40684"/>
                </a:cubicBezTo>
                <a:cubicBezTo>
                  <a:pt x="43529" y="40684"/>
                  <a:pt x="46351" y="40053"/>
                  <a:pt x="48887" y="38910"/>
                </a:cubicBezTo>
                <a:cubicBezTo>
                  <a:pt x="51233" y="40922"/>
                  <a:pt x="54293" y="42149"/>
                  <a:pt x="57638" y="42149"/>
                </a:cubicBezTo>
                <a:cubicBezTo>
                  <a:pt x="61984" y="42149"/>
                  <a:pt x="65854" y="40077"/>
                  <a:pt x="68306" y="36874"/>
                </a:cubicBezTo>
                <a:cubicBezTo>
                  <a:pt x="69628" y="38124"/>
                  <a:pt x="71414" y="38898"/>
                  <a:pt x="73378" y="38898"/>
                </a:cubicBezTo>
                <a:cubicBezTo>
                  <a:pt x="77438" y="38898"/>
                  <a:pt x="80736" y="35600"/>
                  <a:pt x="80736" y="31540"/>
                </a:cubicBezTo>
                <a:cubicBezTo>
                  <a:pt x="80736" y="27480"/>
                  <a:pt x="77438" y="24194"/>
                  <a:pt x="73378" y="24194"/>
                </a:cubicBezTo>
                <a:lnTo>
                  <a:pt x="73343" y="24194"/>
                </a:lnTo>
                <a:cubicBezTo>
                  <a:pt x="73331" y="24194"/>
                  <a:pt x="73318" y="24194"/>
                  <a:pt x="73306" y="24194"/>
                </a:cubicBezTo>
                <a:cubicBezTo>
                  <a:pt x="71641" y="24194"/>
                  <a:pt x="70062" y="23386"/>
                  <a:pt x="69211" y="21944"/>
                </a:cubicBezTo>
                <a:cubicBezTo>
                  <a:pt x="67925" y="19777"/>
                  <a:pt x="66044" y="17991"/>
                  <a:pt x="63782" y="16824"/>
                </a:cubicBezTo>
                <a:cubicBezTo>
                  <a:pt x="61734" y="15764"/>
                  <a:pt x="60091" y="14086"/>
                  <a:pt x="59139" y="11978"/>
                </a:cubicBezTo>
                <a:cubicBezTo>
                  <a:pt x="55948" y="4918"/>
                  <a:pt x="48840" y="1"/>
                  <a:pt x="40565" y="1"/>
                </a:cubicBezTo>
                <a:close/>
              </a:path>
            </a:pathLst>
          </a:custGeom>
          <a:solidFill>
            <a:srgbClr val="FFFFFF">
              <a:alpha val="44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8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92" name="Google Shape;192;p28"/>
          <p:cNvSpPr txBox="1"/>
          <p:nvPr>
            <p:ph idx="1" type="subTitle"/>
          </p:nvPr>
        </p:nvSpPr>
        <p:spPr>
          <a:xfrm>
            <a:off x="1528650" y="1342100"/>
            <a:ext cx="2607300" cy="9927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193" name="Google Shape;193;p28"/>
          <p:cNvSpPr txBox="1"/>
          <p:nvPr>
            <p:ph idx="2" type="subTitle"/>
          </p:nvPr>
        </p:nvSpPr>
        <p:spPr>
          <a:xfrm>
            <a:off x="5008050" y="1342100"/>
            <a:ext cx="2607300" cy="9927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194" name="Google Shape;194;p28"/>
          <p:cNvSpPr txBox="1"/>
          <p:nvPr>
            <p:ph idx="3" type="title"/>
          </p:nvPr>
        </p:nvSpPr>
        <p:spPr>
          <a:xfrm>
            <a:off x="1528650" y="3808350"/>
            <a:ext cx="26073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195" name="Google Shape;195;p28"/>
          <p:cNvSpPr txBox="1"/>
          <p:nvPr>
            <p:ph idx="4" type="subTitle"/>
          </p:nvPr>
        </p:nvSpPr>
        <p:spPr>
          <a:xfrm>
            <a:off x="5008050" y="2940100"/>
            <a:ext cx="2607300" cy="9927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196" name="Google Shape;196;p28"/>
          <p:cNvSpPr txBox="1"/>
          <p:nvPr>
            <p:ph idx="5" type="title"/>
          </p:nvPr>
        </p:nvSpPr>
        <p:spPr>
          <a:xfrm>
            <a:off x="1528650" y="2210350"/>
            <a:ext cx="26073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197" name="Google Shape;197;p28"/>
          <p:cNvSpPr txBox="1"/>
          <p:nvPr>
            <p:ph idx="6" type="title"/>
          </p:nvPr>
        </p:nvSpPr>
        <p:spPr>
          <a:xfrm>
            <a:off x="5008050" y="2210350"/>
            <a:ext cx="26073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198" name="Google Shape;198;p28"/>
          <p:cNvSpPr txBox="1"/>
          <p:nvPr>
            <p:ph idx="7" type="subTitle"/>
          </p:nvPr>
        </p:nvSpPr>
        <p:spPr>
          <a:xfrm>
            <a:off x="1528650" y="2940100"/>
            <a:ext cx="2607300" cy="9927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199" name="Google Shape;199;p28"/>
          <p:cNvSpPr txBox="1"/>
          <p:nvPr>
            <p:ph idx="8" type="title"/>
          </p:nvPr>
        </p:nvSpPr>
        <p:spPr>
          <a:xfrm>
            <a:off x="5008050" y="3808350"/>
            <a:ext cx="26073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Columns 1">
  <p:cSld name="CUSTOM_12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9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2" name="Google Shape;202;p29"/>
          <p:cNvSpPr txBox="1"/>
          <p:nvPr>
            <p:ph idx="2" type="title"/>
          </p:nvPr>
        </p:nvSpPr>
        <p:spPr>
          <a:xfrm>
            <a:off x="717513" y="16083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03" name="Google Shape;203;p29"/>
          <p:cNvSpPr txBox="1"/>
          <p:nvPr>
            <p:ph idx="1" type="subTitle"/>
          </p:nvPr>
        </p:nvSpPr>
        <p:spPr>
          <a:xfrm>
            <a:off x="717513" y="2011675"/>
            <a:ext cx="1984800" cy="9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04" name="Google Shape;204;p29"/>
          <p:cNvSpPr txBox="1"/>
          <p:nvPr>
            <p:ph idx="3" type="title"/>
          </p:nvPr>
        </p:nvSpPr>
        <p:spPr>
          <a:xfrm>
            <a:off x="6441667" y="16083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05" name="Google Shape;205;p29"/>
          <p:cNvSpPr txBox="1"/>
          <p:nvPr>
            <p:ph idx="4" type="subTitle"/>
          </p:nvPr>
        </p:nvSpPr>
        <p:spPr>
          <a:xfrm>
            <a:off x="6441667" y="2011675"/>
            <a:ext cx="1984800" cy="9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06" name="Google Shape;206;p29"/>
          <p:cNvSpPr txBox="1"/>
          <p:nvPr>
            <p:ph idx="5" type="title"/>
          </p:nvPr>
        </p:nvSpPr>
        <p:spPr>
          <a:xfrm>
            <a:off x="717513" y="3301352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07" name="Google Shape;207;p29"/>
          <p:cNvSpPr txBox="1"/>
          <p:nvPr>
            <p:ph idx="6" type="subTitle"/>
          </p:nvPr>
        </p:nvSpPr>
        <p:spPr>
          <a:xfrm>
            <a:off x="717513" y="3704652"/>
            <a:ext cx="1984800" cy="9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08" name="Google Shape;208;p29"/>
          <p:cNvSpPr txBox="1"/>
          <p:nvPr>
            <p:ph idx="7" type="title"/>
          </p:nvPr>
        </p:nvSpPr>
        <p:spPr>
          <a:xfrm>
            <a:off x="6441667" y="3301352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09" name="Google Shape;209;p29"/>
          <p:cNvSpPr txBox="1"/>
          <p:nvPr>
            <p:ph idx="8" type="subTitle"/>
          </p:nvPr>
        </p:nvSpPr>
        <p:spPr>
          <a:xfrm>
            <a:off x="6441667" y="3704652"/>
            <a:ext cx="1984800" cy="9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grpSp>
        <p:nvGrpSpPr>
          <p:cNvPr id="210" name="Google Shape;210;p29"/>
          <p:cNvGrpSpPr/>
          <p:nvPr/>
        </p:nvGrpSpPr>
        <p:grpSpPr>
          <a:xfrm>
            <a:off x="7676452" y="-6"/>
            <a:ext cx="1430732" cy="1059983"/>
            <a:chOff x="7676452" y="-6"/>
            <a:chExt cx="1430732" cy="1059983"/>
          </a:xfrm>
        </p:grpSpPr>
        <p:grpSp>
          <p:nvGrpSpPr>
            <p:cNvPr id="211" name="Google Shape;211;p29"/>
            <p:cNvGrpSpPr/>
            <p:nvPr/>
          </p:nvGrpSpPr>
          <p:grpSpPr>
            <a:xfrm rot="10690018">
              <a:off x="7690194" y="79769"/>
              <a:ext cx="1152535" cy="877616"/>
              <a:chOff x="3077675" y="6690087"/>
              <a:chExt cx="2525088" cy="1922768"/>
            </a:xfrm>
          </p:grpSpPr>
          <p:sp>
            <p:nvSpPr>
              <p:cNvPr id="212" name="Google Shape;212;p29"/>
              <p:cNvSpPr/>
              <p:nvPr/>
            </p:nvSpPr>
            <p:spPr>
              <a:xfrm>
                <a:off x="3538754" y="6690087"/>
                <a:ext cx="2064009" cy="1922768"/>
              </a:xfrm>
              <a:custGeom>
                <a:rect b="b" l="l" r="r" t="t"/>
                <a:pathLst>
                  <a:path extrusionOk="0" h="77719" w="83428">
                    <a:moveTo>
                      <a:pt x="43744" y="1"/>
                    </a:moveTo>
                    <a:cubicBezTo>
                      <a:pt x="43607" y="1"/>
                      <a:pt x="43469" y="5"/>
                      <a:pt x="43328" y="15"/>
                    </a:cubicBezTo>
                    <a:cubicBezTo>
                      <a:pt x="39256" y="277"/>
                      <a:pt x="37779" y="4360"/>
                      <a:pt x="36839" y="7718"/>
                    </a:cubicBezTo>
                    <a:cubicBezTo>
                      <a:pt x="35589" y="12203"/>
                      <a:pt x="34968" y="18558"/>
                      <a:pt x="31040" y="18558"/>
                    </a:cubicBezTo>
                    <a:cubicBezTo>
                      <a:pt x="29952" y="18558"/>
                      <a:pt x="28611" y="18070"/>
                      <a:pt x="26933" y="16921"/>
                    </a:cubicBezTo>
                    <a:cubicBezTo>
                      <a:pt x="25614" y="16019"/>
                      <a:pt x="23908" y="14589"/>
                      <a:pt x="22178" y="14589"/>
                    </a:cubicBezTo>
                    <a:cubicBezTo>
                      <a:pt x="21830" y="14589"/>
                      <a:pt x="21481" y="14647"/>
                      <a:pt x="21134" y="14778"/>
                    </a:cubicBezTo>
                    <a:cubicBezTo>
                      <a:pt x="15276" y="16993"/>
                      <a:pt x="19075" y="24530"/>
                      <a:pt x="19753" y="28387"/>
                    </a:cubicBezTo>
                    <a:cubicBezTo>
                      <a:pt x="20166" y="30701"/>
                      <a:pt x="20096" y="34763"/>
                      <a:pt x="17456" y="34763"/>
                    </a:cubicBezTo>
                    <a:cubicBezTo>
                      <a:pt x="17054" y="34763"/>
                      <a:pt x="16592" y="34669"/>
                      <a:pt x="16062" y="34459"/>
                    </a:cubicBezTo>
                    <a:cubicBezTo>
                      <a:pt x="11365" y="32594"/>
                      <a:pt x="10296" y="26273"/>
                      <a:pt x="4770" y="26273"/>
                    </a:cubicBezTo>
                    <a:cubicBezTo>
                      <a:pt x="4512" y="26273"/>
                      <a:pt x="4244" y="26287"/>
                      <a:pt x="3966" y="26315"/>
                    </a:cubicBezTo>
                    <a:cubicBezTo>
                      <a:pt x="715" y="26649"/>
                      <a:pt x="1" y="29554"/>
                      <a:pt x="489" y="32328"/>
                    </a:cubicBezTo>
                    <a:cubicBezTo>
                      <a:pt x="1251" y="36555"/>
                      <a:pt x="3644" y="40222"/>
                      <a:pt x="5085" y="44211"/>
                    </a:cubicBezTo>
                    <a:cubicBezTo>
                      <a:pt x="6597" y="48390"/>
                      <a:pt x="7061" y="52997"/>
                      <a:pt x="6549" y="57403"/>
                    </a:cubicBezTo>
                    <a:cubicBezTo>
                      <a:pt x="6275" y="59784"/>
                      <a:pt x="4037" y="62999"/>
                      <a:pt x="4632" y="65380"/>
                    </a:cubicBezTo>
                    <a:cubicBezTo>
                      <a:pt x="5513" y="68856"/>
                      <a:pt x="12336" y="68321"/>
                      <a:pt x="15050" y="68797"/>
                    </a:cubicBezTo>
                    <a:cubicBezTo>
                      <a:pt x="18884" y="69476"/>
                      <a:pt x="22766" y="70095"/>
                      <a:pt x="26468" y="71345"/>
                    </a:cubicBezTo>
                    <a:cubicBezTo>
                      <a:pt x="30939" y="72847"/>
                      <a:pt x="38196" y="77718"/>
                      <a:pt x="44090" y="77718"/>
                    </a:cubicBezTo>
                    <a:cubicBezTo>
                      <a:pt x="46186" y="77718"/>
                      <a:pt x="48109" y="77102"/>
                      <a:pt x="49674" y="75500"/>
                    </a:cubicBezTo>
                    <a:cubicBezTo>
                      <a:pt x="51602" y="73524"/>
                      <a:pt x="50626" y="70488"/>
                      <a:pt x="49185" y="68559"/>
                    </a:cubicBezTo>
                    <a:cubicBezTo>
                      <a:pt x="47364" y="66130"/>
                      <a:pt x="44090" y="64594"/>
                      <a:pt x="42661" y="61856"/>
                    </a:cubicBezTo>
                    <a:cubicBezTo>
                      <a:pt x="41468" y="59570"/>
                      <a:pt x="43103" y="58980"/>
                      <a:pt x="45242" y="58980"/>
                    </a:cubicBezTo>
                    <a:cubicBezTo>
                      <a:pt x="47158" y="58980"/>
                      <a:pt x="49479" y="59453"/>
                      <a:pt x="50531" y="59605"/>
                    </a:cubicBezTo>
                    <a:cubicBezTo>
                      <a:pt x="52312" y="59861"/>
                      <a:pt x="54410" y="60234"/>
                      <a:pt x="56446" y="60234"/>
                    </a:cubicBezTo>
                    <a:cubicBezTo>
                      <a:pt x="59050" y="60234"/>
                      <a:pt x="61553" y="59624"/>
                      <a:pt x="63163" y="57379"/>
                    </a:cubicBezTo>
                    <a:cubicBezTo>
                      <a:pt x="66116" y="53271"/>
                      <a:pt x="61497" y="49068"/>
                      <a:pt x="58818" y="46354"/>
                    </a:cubicBezTo>
                    <a:cubicBezTo>
                      <a:pt x="55151" y="42627"/>
                      <a:pt x="56532" y="41246"/>
                      <a:pt x="59306" y="40817"/>
                    </a:cubicBezTo>
                    <a:cubicBezTo>
                      <a:pt x="60111" y="40689"/>
                      <a:pt x="61032" y="40643"/>
                      <a:pt x="61979" y="40643"/>
                    </a:cubicBezTo>
                    <a:cubicBezTo>
                      <a:pt x="63762" y="40643"/>
                      <a:pt x="65636" y="40807"/>
                      <a:pt x="66997" y="40901"/>
                    </a:cubicBezTo>
                    <a:cubicBezTo>
                      <a:pt x="68350" y="40991"/>
                      <a:pt x="70090" y="41137"/>
                      <a:pt x="71903" y="41137"/>
                    </a:cubicBezTo>
                    <a:cubicBezTo>
                      <a:pt x="76075" y="41137"/>
                      <a:pt x="80636" y="40364"/>
                      <a:pt x="81773" y="36364"/>
                    </a:cubicBezTo>
                    <a:cubicBezTo>
                      <a:pt x="83428" y="30578"/>
                      <a:pt x="75260" y="28090"/>
                      <a:pt x="71057" y="27816"/>
                    </a:cubicBezTo>
                    <a:cubicBezTo>
                      <a:pt x="69545" y="27720"/>
                      <a:pt x="66307" y="27518"/>
                      <a:pt x="65557" y="25863"/>
                    </a:cubicBezTo>
                    <a:cubicBezTo>
                      <a:pt x="64425" y="23339"/>
                      <a:pt x="68890" y="21386"/>
                      <a:pt x="70414" y="20291"/>
                    </a:cubicBezTo>
                    <a:cubicBezTo>
                      <a:pt x="73534" y="18029"/>
                      <a:pt x="75927" y="14493"/>
                      <a:pt x="76606" y="10659"/>
                    </a:cubicBezTo>
                    <a:cubicBezTo>
                      <a:pt x="77201" y="7313"/>
                      <a:pt x="75355" y="4337"/>
                      <a:pt x="72319" y="2920"/>
                    </a:cubicBezTo>
                    <a:cubicBezTo>
                      <a:pt x="71216" y="2408"/>
                      <a:pt x="70191" y="2186"/>
                      <a:pt x="69227" y="2186"/>
                    </a:cubicBezTo>
                    <a:cubicBezTo>
                      <a:pt x="63183" y="2186"/>
                      <a:pt x="59515" y="10924"/>
                      <a:pt x="53960" y="12135"/>
                    </a:cubicBezTo>
                    <a:cubicBezTo>
                      <a:pt x="53728" y="12186"/>
                      <a:pt x="53514" y="12210"/>
                      <a:pt x="53317" y="12210"/>
                    </a:cubicBezTo>
                    <a:cubicBezTo>
                      <a:pt x="50797" y="12210"/>
                      <a:pt x="50946" y="8282"/>
                      <a:pt x="50317" y="6206"/>
                    </a:cubicBezTo>
                    <a:cubicBezTo>
                      <a:pt x="49353" y="3076"/>
                      <a:pt x="47297" y="1"/>
                      <a:pt x="43744" y="1"/>
                    </a:cubicBezTo>
                    <a:close/>
                  </a:path>
                </a:pathLst>
              </a:custGeom>
              <a:solidFill>
                <a:srgbClr val="5AD19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29"/>
              <p:cNvSpPr/>
              <p:nvPr/>
            </p:nvSpPr>
            <p:spPr>
              <a:xfrm>
                <a:off x="3077675" y="7144734"/>
                <a:ext cx="1927197" cy="1319656"/>
              </a:xfrm>
              <a:custGeom>
                <a:rect b="b" l="l" r="r" t="t"/>
                <a:pathLst>
                  <a:path extrusionOk="0" h="53341" w="77898">
                    <a:moveTo>
                      <a:pt x="77657" y="0"/>
                    </a:moveTo>
                    <a:cubicBezTo>
                      <a:pt x="77524" y="0"/>
                      <a:pt x="77309" y="98"/>
                      <a:pt x="77038" y="330"/>
                    </a:cubicBezTo>
                    <a:cubicBezTo>
                      <a:pt x="77038" y="330"/>
                      <a:pt x="75681" y="1521"/>
                      <a:pt x="73430" y="3497"/>
                    </a:cubicBezTo>
                    <a:cubicBezTo>
                      <a:pt x="72299" y="4486"/>
                      <a:pt x="70954" y="5664"/>
                      <a:pt x="69430" y="6998"/>
                    </a:cubicBezTo>
                    <a:cubicBezTo>
                      <a:pt x="68668" y="7665"/>
                      <a:pt x="67870" y="8367"/>
                      <a:pt x="67037" y="9093"/>
                    </a:cubicBezTo>
                    <a:cubicBezTo>
                      <a:pt x="66203" y="9820"/>
                      <a:pt x="65334" y="10594"/>
                      <a:pt x="64441" y="11391"/>
                    </a:cubicBezTo>
                    <a:cubicBezTo>
                      <a:pt x="63548" y="12177"/>
                      <a:pt x="62631" y="12999"/>
                      <a:pt x="61691" y="13832"/>
                    </a:cubicBezTo>
                    <a:cubicBezTo>
                      <a:pt x="61453" y="14034"/>
                      <a:pt x="61215" y="14249"/>
                      <a:pt x="60976" y="14463"/>
                    </a:cubicBezTo>
                    <a:cubicBezTo>
                      <a:pt x="60750" y="14677"/>
                      <a:pt x="60512" y="14892"/>
                      <a:pt x="60274" y="15106"/>
                    </a:cubicBezTo>
                    <a:cubicBezTo>
                      <a:pt x="59798" y="15535"/>
                      <a:pt x="59321" y="15975"/>
                      <a:pt x="58845" y="16416"/>
                    </a:cubicBezTo>
                    <a:cubicBezTo>
                      <a:pt x="57881" y="17297"/>
                      <a:pt x="56916" y="18190"/>
                      <a:pt x="55940" y="19083"/>
                    </a:cubicBezTo>
                    <a:lnTo>
                      <a:pt x="55571" y="19416"/>
                    </a:lnTo>
                    <a:lnTo>
                      <a:pt x="55214" y="19773"/>
                    </a:lnTo>
                    <a:cubicBezTo>
                      <a:pt x="54976" y="20011"/>
                      <a:pt x="54738" y="20250"/>
                      <a:pt x="54499" y="20488"/>
                    </a:cubicBezTo>
                    <a:cubicBezTo>
                      <a:pt x="54035" y="20964"/>
                      <a:pt x="53571" y="21440"/>
                      <a:pt x="53106" y="21916"/>
                    </a:cubicBezTo>
                    <a:cubicBezTo>
                      <a:pt x="51261" y="23845"/>
                      <a:pt x="49463" y="25798"/>
                      <a:pt x="47725" y="27691"/>
                    </a:cubicBezTo>
                    <a:cubicBezTo>
                      <a:pt x="45975" y="29572"/>
                      <a:pt x="44284" y="31370"/>
                      <a:pt x="42653" y="33025"/>
                    </a:cubicBezTo>
                    <a:cubicBezTo>
                      <a:pt x="41033" y="34668"/>
                      <a:pt x="39259" y="36406"/>
                      <a:pt x="37342" y="38085"/>
                    </a:cubicBezTo>
                    <a:cubicBezTo>
                      <a:pt x="36378" y="38918"/>
                      <a:pt x="35390" y="39752"/>
                      <a:pt x="34354" y="40538"/>
                    </a:cubicBezTo>
                    <a:cubicBezTo>
                      <a:pt x="33318" y="41335"/>
                      <a:pt x="32247" y="42109"/>
                      <a:pt x="31151" y="42824"/>
                    </a:cubicBezTo>
                    <a:cubicBezTo>
                      <a:pt x="30044" y="43550"/>
                      <a:pt x="28913" y="44205"/>
                      <a:pt x="27746" y="44812"/>
                    </a:cubicBezTo>
                    <a:cubicBezTo>
                      <a:pt x="27460" y="44967"/>
                      <a:pt x="27175" y="45122"/>
                      <a:pt x="26877" y="45253"/>
                    </a:cubicBezTo>
                    <a:cubicBezTo>
                      <a:pt x="26579" y="45395"/>
                      <a:pt x="26293" y="45538"/>
                      <a:pt x="25996" y="45669"/>
                    </a:cubicBezTo>
                    <a:cubicBezTo>
                      <a:pt x="25401" y="45919"/>
                      <a:pt x="24793" y="46146"/>
                      <a:pt x="24186" y="46384"/>
                    </a:cubicBezTo>
                    <a:cubicBezTo>
                      <a:pt x="23888" y="46503"/>
                      <a:pt x="23591" y="46622"/>
                      <a:pt x="23293" y="46741"/>
                    </a:cubicBezTo>
                    <a:cubicBezTo>
                      <a:pt x="23138" y="46800"/>
                      <a:pt x="22995" y="46860"/>
                      <a:pt x="22853" y="46919"/>
                    </a:cubicBezTo>
                    <a:cubicBezTo>
                      <a:pt x="22698" y="46967"/>
                      <a:pt x="22543" y="47027"/>
                      <a:pt x="22400" y="47074"/>
                    </a:cubicBezTo>
                    <a:cubicBezTo>
                      <a:pt x="21793" y="47289"/>
                      <a:pt x="21198" y="47491"/>
                      <a:pt x="20602" y="47693"/>
                    </a:cubicBezTo>
                    <a:cubicBezTo>
                      <a:pt x="20317" y="47801"/>
                      <a:pt x="20019" y="47908"/>
                      <a:pt x="19721" y="48003"/>
                    </a:cubicBezTo>
                    <a:cubicBezTo>
                      <a:pt x="19435" y="48098"/>
                      <a:pt x="19138" y="48182"/>
                      <a:pt x="18852" y="48277"/>
                    </a:cubicBezTo>
                    <a:cubicBezTo>
                      <a:pt x="18257" y="48455"/>
                      <a:pt x="17685" y="48634"/>
                      <a:pt x="17114" y="48813"/>
                    </a:cubicBezTo>
                    <a:cubicBezTo>
                      <a:pt x="12566" y="50170"/>
                      <a:pt x="8470" y="51087"/>
                      <a:pt x="5553" y="51753"/>
                    </a:cubicBezTo>
                    <a:cubicBezTo>
                      <a:pt x="4100" y="52075"/>
                      <a:pt x="2922" y="52337"/>
                      <a:pt x="2112" y="52503"/>
                    </a:cubicBezTo>
                    <a:cubicBezTo>
                      <a:pt x="1314" y="52682"/>
                      <a:pt x="874" y="52777"/>
                      <a:pt x="874" y="52777"/>
                    </a:cubicBezTo>
                    <a:cubicBezTo>
                      <a:pt x="47" y="52974"/>
                      <a:pt x="1" y="53340"/>
                      <a:pt x="641" y="53340"/>
                    </a:cubicBezTo>
                    <a:cubicBezTo>
                      <a:pt x="739" y="53340"/>
                      <a:pt x="852" y="53332"/>
                      <a:pt x="981" y="53313"/>
                    </a:cubicBezTo>
                    <a:cubicBezTo>
                      <a:pt x="981" y="53313"/>
                      <a:pt x="1421" y="53218"/>
                      <a:pt x="2231" y="53063"/>
                    </a:cubicBezTo>
                    <a:cubicBezTo>
                      <a:pt x="3041" y="52896"/>
                      <a:pt x="4219" y="52658"/>
                      <a:pt x="5684" y="52361"/>
                    </a:cubicBezTo>
                    <a:cubicBezTo>
                      <a:pt x="8625" y="51741"/>
                      <a:pt x="12732" y="50884"/>
                      <a:pt x="17340" y="49575"/>
                    </a:cubicBezTo>
                    <a:cubicBezTo>
                      <a:pt x="17911" y="49408"/>
                      <a:pt x="18495" y="49241"/>
                      <a:pt x="19090" y="49063"/>
                    </a:cubicBezTo>
                    <a:cubicBezTo>
                      <a:pt x="19388" y="48979"/>
                      <a:pt x="19686" y="48884"/>
                      <a:pt x="19983" y="48801"/>
                    </a:cubicBezTo>
                    <a:cubicBezTo>
                      <a:pt x="20281" y="48705"/>
                      <a:pt x="20578" y="48598"/>
                      <a:pt x="20876" y="48503"/>
                    </a:cubicBezTo>
                    <a:cubicBezTo>
                      <a:pt x="21471" y="48301"/>
                      <a:pt x="22079" y="48098"/>
                      <a:pt x="22686" y="47896"/>
                    </a:cubicBezTo>
                    <a:cubicBezTo>
                      <a:pt x="22841" y="47848"/>
                      <a:pt x="22995" y="47789"/>
                      <a:pt x="23150" y="47741"/>
                    </a:cubicBezTo>
                    <a:cubicBezTo>
                      <a:pt x="23293" y="47681"/>
                      <a:pt x="23448" y="47622"/>
                      <a:pt x="23603" y="47562"/>
                    </a:cubicBezTo>
                    <a:cubicBezTo>
                      <a:pt x="23900" y="47455"/>
                      <a:pt x="24210" y="47336"/>
                      <a:pt x="24519" y="47217"/>
                    </a:cubicBezTo>
                    <a:cubicBezTo>
                      <a:pt x="25127" y="46979"/>
                      <a:pt x="25746" y="46753"/>
                      <a:pt x="26365" y="46515"/>
                    </a:cubicBezTo>
                    <a:cubicBezTo>
                      <a:pt x="26663" y="46372"/>
                      <a:pt x="26972" y="46229"/>
                      <a:pt x="27270" y="46086"/>
                    </a:cubicBezTo>
                    <a:cubicBezTo>
                      <a:pt x="27579" y="45955"/>
                      <a:pt x="27877" y="45800"/>
                      <a:pt x="28175" y="45646"/>
                    </a:cubicBezTo>
                    <a:cubicBezTo>
                      <a:pt x="29365" y="45038"/>
                      <a:pt x="30544" y="44372"/>
                      <a:pt x="31675" y="43645"/>
                    </a:cubicBezTo>
                    <a:cubicBezTo>
                      <a:pt x="32806" y="42919"/>
                      <a:pt x="33902" y="42145"/>
                      <a:pt x="34961" y="41347"/>
                    </a:cubicBezTo>
                    <a:cubicBezTo>
                      <a:pt x="36021" y="40538"/>
                      <a:pt x="37033" y="39704"/>
                      <a:pt x="38021" y="38859"/>
                    </a:cubicBezTo>
                    <a:cubicBezTo>
                      <a:pt x="39974" y="37168"/>
                      <a:pt x="41772" y="35430"/>
                      <a:pt x="43415" y="33763"/>
                    </a:cubicBezTo>
                    <a:cubicBezTo>
                      <a:pt x="45046" y="32108"/>
                      <a:pt x="46748" y="30286"/>
                      <a:pt x="48475" y="28381"/>
                    </a:cubicBezTo>
                    <a:cubicBezTo>
                      <a:pt x="50213" y="26488"/>
                      <a:pt x="51999" y="24524"/>
                      <a:pt x="53809" y="22595"/>
                    </a:cubicBezTo>
                    <a:cubicBezTo>
                      <a:pt x="54273" y="22107"/>
                      <a:pt x="54726" y="21631"/>
                      <a:pt x="55190" y="21154"/>
                    </a:cubicBezTo>
                    <a:cubicBezTo>
                      <a:pt x="55416" y="20916"/>
                      <a:pt x="55642" y="20678"/>
                      <a:pt x="55881" y="20452"/>
                    </a:cubicBezTo>
                    <a:lnTo>
                      <a:pt x="56226" y="20095"/>
                    </a:lnTo>
                    <a:lnTo>
                      <a:pt x="56583" y="19761"/>
                    </a:lnTo>
                    <a:cubicBezTo>
                      <a:pt x="57547" y="18857"/>
                      <a:pt x="58512" y="17952"/>
                      <a:pt x="59452" y="17071"/>
                    </a:cubicBezTo>
                    <a:cubicBezTo>
                      <a:pt x="59929" y="16618"/>
                      <a:pt x="60393" y="16178"/>
                      <a:pt x="60869" y="15749"/>
                    </a:cubicBezTo>
                    <a:cubicBezTo>
                      <a:pt x="61095" y="15523"/>
                      <a:pt x="61334" y="15308"/>
                      <a:pt x="61560" y="15094"/>
                    </a:cubicBezTo>
                    <a:cubicBezTo>
                      <a:pt x="61798" y="14880"/>
                      <a:pt x="62024" y="14666"/>
                      <a:pt x="62262" y="14451"/>
                    </a:cubicBezTo>
                    <a:cubicBezTo>
                      <a:pt x="63191" y="13606"/>
                      <a:pt x="64096" y="12784"/>
                      <a:pt x="64977" y="11987"/>
                    </a:cubicBezTo>
                    <a:cubicBezTo>
                      <a:pt x="72049" y="5581"/>
                      <a:pt x="77407" y="735"/>
                      <a:pt x="77407" y="735"/>
                    </a:cubicBezTo>
                    <a:cubicBezTo>
                      <a:pt x="77868" y="321"/>
                      <a:pt x="77898" y="0"/>
                      <a:pt x="77657" y="0"/>
                    </a:cubicBezTo>
                    <a:close/>
                  </a:path>
                </a:pathLst>
              </a:custGeom>
              <a:solidFill>
                <a:srgbClr val="439D8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4" name="Google Shape;214;p29"/>
              <p:cNvSpPr/>
              <p:nvPr/>
            </p:nvSpPr>
            <p:spPr>
              <a:xfrm>
                <a:off x="4083257" y="7963826"/>
                <a:ext cx="485028" cy="66056"/>
              </a:xfrm>
              <a:custGeom>
                <a:rect b="b" l="l" r="r" t="t"/>
                <a:pathLst>
                  <a:path extrusionOk="0" h="2670" w="19605">
                    <a:moveTo>
                      <a:pt x="13901" y="0"/>
                    </a:moveTo>
                    <a:cubicBezTo>
                      <a:pt x="13437" y="0"/>
                      <a:pt x="12960" y="12"/>
                      <a:pt x="12472" y="24"/>
                    </a:cubicBezTo>
                    <a:cubicBezTo>
                      <a:pt x="12234" y="24"/>
                      <a:pt x="11996" y="36"/>
                      <a:pt x="11758" y="36"/>
                    </a:cubicBezTo>
                    <a:cubicBezTo>
                      <a:pt x="11639" y="48"/>
                      <a:pt x="11520" y="48"/>
                      <a:pt x="11401" y="48"/>
                    </a:cubicBezTo>
                    <a:cubicBezTo>
                      <a:pt x="11282" y="60"/>
                      <a:pt x="11163" y="72"/>
                      <a:pt x="11044" y="72"/>
                    </a:cubicBezTo>
                    <a:cubicBezTo>
                      <a:pt x="10579" y="107"/>
                      <a:pt x="10127" y="143"/>
                      <a:pt x="9710" y="179"/>
                    </a:cubicBezTo>
                    <a:cubicBezTo>
                      <a:pt x="9472" y="203"/>
                      <a:pt x="9222" y="226"/>
                      <a:pt x="8972" y="250"/>
                    </a:cubicBezTo>
                    <a:cubicBezTo>
                      <a:pt x="8722" y="286"/>
                      <a:pt x="8460" y="322"/>
                      <a:pt x="8198" y="357"/>
                    </a:cubicBezTo>
                    <a:cubicBezTo>
                      <a:pt x="7674" y="429"/>
                      <a:pt x="7138" y="500"/>
                      <a:pt x="6602" y="584"/>
                    </a:cubicBezTo>
                    <a:cubicBezTo>
                      <a:pt x="6067" y="679"/>
                      <a:pt x="5519" y="786"/>
                      <a:pt x="4995" y="881"/>
                    </a:cubicBezTo>
                    <a:cubicBezTo>
                      <a:pt x="4733" y="941"/>
                      <a:pt x="4471" y="988"/>
                      <a:pt x="4221" y="1036"/>
                    </a:cubicBezTo>
                    <a:cubicBezTo>
                      <a:pt x="3971" y="1096"/>
                      <a:pt x="3733" y="1155"/>
                      <a:pt x="3495" y="1215"/>
                    </a:cubicBezTo>
                    <a:cubicBezTo>
                      <a:pt x="3019" y="1334"/>
                      <a:pt x="2566" y="1441"/>
                      <a:pt x="2161" y="1536"/>
                    </a:cubicBezTo>
                    <a:cubicBezTo>
                      <a:pt x="1769" y="1655"/>
                      <a:pt x="1411" y="1762"/>
                      <a:pt x="1114" y="1846"/>
                    </a:cubicBezTo>
                    <a:cubicBezTo>
                      <a:pt x="530" y="2024"/>
                      <a:pt x="173" y="2131"/>
                      <a:pt x="173" y="2131"/>
                    </a:cubicBezTo>
                    <a:cubicBezTo>
                      <a:pt x="1" y="2200"/>
                      <a:pt x="117" y="2669"/>
                      <a:pt x="307" y="2669"/>
                    </a:cubicBezTo>
                    <a:cubicBezTo>
                      <a:pt x="314" y="2669"/>
                      <a:pt x="321" y="2668"/>
                      <a:pt x="328" y="2667"/>
                    </a:cubicBezTo>
                    <a:cubicBezTo>
                      <a:pt x="328" y="2667"/>
                      <a:pt x="685" y="2584"/>
                      <a:pt x="1280" y="2453"/>
                    </a:cubicBezTo>
                    <a:cubicBezTo>
                      <a:pt x="1578" y="2393"/>
                      <a:pt x="1923" y="2310"/>
                      <a:pt x="2328" y="2227"/>
                    </a:cubicBezTo>
                    <a:cubicBezTo>
                      <a:pt x="2733" y="2155"/>
                      <a:pt x="3173" y="2084"/>
                      <a:pt x="3650" y="2000"/>
                    </a:cubicBezTo>
                    <a:cubicBezTo>
                      <a:pt x="3888" y="1953"/>
                      <a:pt x="4126" y="1917"/>
                      <a:pt x="4376" y="1870"/>
                    </a:cubicBezTo>
                    <a:cubicBezTo>
                      <a:pt x="4626" y="1834"/>
                      <a:pt x="4888" y="1798"/>
                      <a:pt x="5150" y="1762"/>
                    </a:cubicBezTo>
                    <a:cubicBezTo>
                      <a:pt x="5674" y="1691"/>
                      <a:pt x="6210" y="1619"/>
                      <a:pt x="6733" y="1548"/>
                    </a:cubicBezTo>
                    <a:cubicBezTo>
                      <a:pt x="7269" y="1489"/>
                      <a:pt x="7805" y="1429"/>
                      <a:pt x="8317" y="1381"/>
                    </a:cubicBezTo>
                    <a:cubicBezTo>
                      <a:pt x="8579" y="1346"/>
                      <a:pt x="8829" y="1322"/>
                      <a:pt x="9079" y="1298"/>
                    </a:cubicBezTo>
                    <a:cubicBezTo>
                      <a:pt x="9329" y="1274"/>
                      <a:pt x="9567" y="1250"/>
                      <a:pt x="9805" y="1239"/>
                    </a:cubicBezTo>
                    <a:cubicBezTo>
                      <a:pt x="10222" y="1191"/>
                      <a:pt x="10663" y="1155"/>
                      <a:pt x="11127" y="1108"/>
                    </a:cubicBezTo>
                    <a:cubicBezTo>
                      <a:pt x="11234" y="1096"/>
                      <a:pt x="11353" y="1084"/>
                      <a:pt x="11460" y="1072"/>
                    </a:cubicBezTo>
                    <a:cubicBezTo>
                      <a:pt x="11579" y="1072"/>
                      <a:pt x="11698" y="1060"/>
                      <a:pt x="11817" y="1060"/>
                    </a:cubicBezTo>
                    <a:cubicBezTo>
                      <a:pt x="12056" y="1036"/>
                      <a:pt x="12282" y="1024"/>
                      <a:pt x="12520" y="1012"/>
                    </a:cubicBezTo>
                    <a:cubicBezTo>
                      <a:pt x="12996" y="977"/>
                      <a:pt x="13460" y="941"/>
                      <a:pt x="13925" y="917"/>
                    </a:cubicBezTo>
                    <a:cubicBezTo>
                      <a:pt x="14389" y="893"/>
                      <a:pt x="14842" y="881"/>
                      <a:pt x="15258" y="869"/>
                    </a:cubicBezTo>
                    <a:cubicBezTo>
                      <a:pt x="15830" y="838"/>
                      <a:pt x="16354" y="838"/>
                      <a:pt x="16802" y="838"/>
                    </a:cubicBezTo>
                    <a:lnTo>
                      <a:pt x="16802" y="838"/>
                    </a:lnTo>
                    <a:cubicBezTo>
                      <a:pt x="17026" y="838"/>
                      <a:pt x="17231" y="838"/>
                      <a:pt x="17413" y="834"/>
                    </a:cubicBezTo>
                    <a:cubicBezTo>
                      <a:pt x="17866" y="834"/>
                      <a:pt x="18189" y="834"/>
                      <a:pt x="18314" y="827"/>
                    </a:cubicBezTo>
                    <a:lnTo>
                      <a:pt x="18314" y="827"/>
                    </a:lnTo>
                    <a:cubicBezTo>
                      <a:pt x="18323" y="833"/>
                      <a:pt x="18333" y="839"/>
                      <a:pt x="18342" y="846"/>
                    </a:cubicBezTo>
                    <a:cubicBezTo>
                      <a:pt x="18378" y="858"/>
                      <a:pt x="18413" y="869"/>
                      <a:pt x="18449" y="881"/>
                    </a:cubicBezTo>
                    <a:cubicBezTo>
                      <a:pt x="18509" y="905"/>
                      <a:pt x="18556" y="917"/>
                      <a:pt x="18616" y="929"/>
                    </a:cubicBezTo>
                    <a:cubicBezTo>
                      <a:pt x="18711" y="953"/>
                      <a:pt x="18794" y="977"/>
                      <a:pt x="18866" y="988"/>
                    </a:cubicBezTo>
                    <a:cubicBezTo>
                      <a:pt x="19009" y="1012"/>
                      <a:pt x="19104" y="1024"/>
                      <a:pt x="19175" y="1036"/>
                    </a:cubicBezTo>
                    <a:cubicBezTo>
                      <a:pt x="19318" y="1060"/>
                      <a:pt x="19330" y="1060"/>
                      <a:pt x="19330" y="1060"/>
                    </a:cubicBezTo>
                    <a:cubicBezTo>
                      <a:pt x="19533" y="1060"/>
                      <a:pt x="19604" y="607"/>
                      <a:pt x="19414" y="524"/>
                    </a:cubicBezTo>
                    <a:cubicBezTo>
                      <a:pt x="19414" y="524"/>
                      <a:pt x="19402" y="524"/>
                      <a:pt x="19271" y="500"/>
                    </a:cubicBezTo>
                    <a:cubicBezTo>
                      <a:pt x="19199" y="488"/>
                      <a:pt x="19104" y="465"/>
                      <a:pt x="18973" y="441"/>
                    </a:cubicBezTo>
                    <a:cubicBezTo>
                      <a:pt x="18914" y="429"/>
                      <a:pt x="18830" y="417"/>
                      <a:pt x="18759" y="393"/>
                    </a:cubicBezTo>
                    <a:cubicBezTo>
                      <a:pt x="18723" y="381"/>
                      <a:pt x="18675" y="369"/>
                      <a:pt x="18640" y="357"/>
                    </a:cubicBezTo>
                    <a:cubicBezTo>
                      <a:pt x="18616" y="346"/>
                      <a:pt x="18604" y="334"/>
                      <a:pt x="18580" y="334"/>
                    </a:cubicBezTo>
                    <a:cubicBezTo>
                      <a:pt x="18568" y="322"/>
                      <a:pt x="18556" y="322"/>
                      <a:pt x="18544" y="310"/>
                    </a:cubicBezTo>
                    <a:lnTo>
                      <a:pt x="18449" y="274"/>
                    </a:lnTo>
                    <a:lnTo>
                      <a:pt x="18402" y="262"/>
                    </a:lnTo>
                    <a:cubicBezTo>
                      <a:pt x="18354" y="250"/>
                      <a:pt x="18009" y="215"/>
                      <a:pt x="17449" y="167"/>
                    </a:cubicBezTo>
                    <a:cubicBezTo>
                      <a:pt x="16889" y="119"/>
                      <a:pt x="16127" y="36"/>
                      <a:pt x="15258" y="36"/>
                    </a:cubicBezTo>
                    <a:cubicBezTo>
                      <a:pt x="14830" y="24"/>
                      <a:pt x="14377" y="12"/>
                      <a:pt x="13901" y="0"/>
                    </a:cubicBezTo>
                    <a:close/>
                  </a:path>
                </a:pathLst>
              </a:custGeom>
              <a:solidFill>
                <a:srgbClr val="439D8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5" name="Google Shape;215;p29"/>
              <p:cNvSpPr/>
              <p:nvPr/>
            </p:nvSpPr>
            <p:spPr>
              <a:xfrm>
                <a:off x="4465836" y="7206782"/>
                <a:ext cx="184066" cy="404227"/>
              </a:xfrm>
              <a:custGeom>
                <a:rect b="b" l="l" r="r" t="t"/>
                <a:pathLst>
                  <a:path extrusionOk="0" h="16339" w="7440">
                    <a:moveTo>
                      <a:pt x="7065" y="0"/>
                    </a:moveTo>
                    <a:cubicBezTo>
                      <a:pt x="6996" y="0"/>
                      <a:pt x="6934" y="18"/>
                      <a:pt x="6902" y="61"/>
                    </a:cubicBezTo>
                    <a:cubicBezTo>
                      <a:pt x="6902" y="61"/>
                      <a:pt x="6771" y="370"/>
                      <a:pt x="6569" y="870"/>
                    </a:cubicBezTo>
                    <a:cubicBezTo>
                      <a:pt x="6367" y="1406"/>
                      <a:pt x="6081" y="2097"/>
                      <a:pt x="5759" y="2930"/>
                    </a:cubicBezTo>
                    <a:cubicBezTo>
                      <a:pt x="5140" y="4573"/>
                      <a:pt x="4378" y="6609"/>
                      <a:pt x="3771" y="8205"/>
                    </a:cubicBezTo>
                    <a:cubicBezTo>
                      <a:pt x="3473" y="9002"/>
                      <a:pt x="3128" y="9895"/>
                      <a:pt x="2759" y="10788"/>
                    </a:cubicBezTo>
                    <a:cubicBezTo>
                      <a:pt x="2378" y="11681"/>
                      <a:pt x="1973" y="12562"/>
                      <a:pt x="1580" y="13336"/>
                    </a:cubicBezTo>
                    <a:cubicBezTo>
                      <a:pt x="1378" y="13717"/>
                      <a:pt x="1187" y="14086"/>
                      <a:pt x="1009" y="14408"/>
                    </a:cubicBezTo>
                    <a:cubicBezTo>
                      <a:pt x="830" y="14717"/>
                      <a:pt x="663" y="15003"/>
                      <a:pt x="533" y="15241"/>
                    </a:cubicBezTo>
                    <a:cubicBezTo>
                      <a:pt x="247" y="15706"/>
                      <a:pt x="68" y="15991"/>
                      <a:pt x="68" y="15991"/>
                    </a:cubicBezTo>
                    <a:cubicBezTo>
                      <a:pt x="0" y="16117"/>
                      <a:pt x="265" y="16339"/>
                      <a:pt x="429" y="16339"/>
                    </a:cubicBezTo>
                    <a:cubicBezTo>
                      <a:pt x="466" y="16339"/>
                      <a:pt x="499" y="16327"/>
                      <a:pt x="521" y="16301"/>
                    </a:cubicBezTo>
                    <a:cubicBezTo>
                      <a:pt x="521" y="16301"/>
                      <a:pt x="723" y="16027"/>
                      <a:pt x="1056" y="15587"/>
                    </a:cubicBezTo>
                    <a:cubicBezTo>
                      <a:pt x="1211" y="15360"/>
                      <a:pt x="1402" y="15086"/>
                      <a:pt x="1616" y="14765"/>
                    </a:cubicBezTo>
                    <a:cubicBezTo>
                      <a:pt x="1818" y="14455"/>
                      <a:pt x="2045" y="14098"/>
                      <a:pt x="2283" y="13729"/>
                    </a:cubicBezTo>
                    <a:cubicBezTo>
                      <a:pt x="2735" y="12955"/>
                      <a:pt x="3211" y="12086"/>
                      <a:pt x="3640" y="11193"/>
                    </a:cubicBezTo>
                    <a:cubicBezTo>
                      <a:pt x="4069" y="10288"/>
                      <a:pt x="4462" y="9383"/>
                      <a:pt x="4759" y="8574"/>
                    </a:cubicBezTo>
                    <a:cubicBezTo>
                      <a:pt x="5378" y="6966"/>
                      <a:pt x="6009" y="4871"/>
                      <a:pt x="6521" y="3192"/>
                    </a:cubicBezTo>
                    <a:cubicBezTo>
                      <a:pt x="7033" y="1501"/>
                      <a:pt x="7414" y="227"/>
                      <a:pt x="7414" y="227"/>
                    </a:cubicBezTo>
                    <a:cubicBezTo>
                      <a:pt x="7439" y="102"/>
                      <a:pt x="7229" y="0"/>
                      <a:pt x="7065" y="0"/>
                    </a:cubicBezTo>
                    <a:close/>
                  </a:path>
                </a:pathLst>
              </a:custGeom>
              <a:solidFill>
                <a:srgbClr val="439D8A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6" name="Google Shape;216;p29"/>
            <p:cNvGrpSpPr/>
            <p:nvPr/>
          </p:nvGrpSpPr>
          <p:grpSpPr>
            <a:xfrm rot="8905895">
              <a:off x="8402486" y="210113"/>
              <a:ext cx="491590" cy="778812"/>
              <a:chOff x="-1904298" y="1056455"/>
              <a:chExt cx="581725" cy="921611"/>
            </a:xfrm>
          </p:grpSpPr>
          <p:sp>
            <p:nvSpPr>
              <p:cNvPr id="217" name="Google Shape;217;p29"/>
              <p:cNvSpPr/>
              <p:nvPr/>
            </p:nvSpPr>
            <p:spPr>
              <a:xfrm>
                <a:off x="-1904298" y="1056455"/>
                <a:ext cx="581725" cy="887132"/>
              </a:xfrm>
              <a:custGeom>
                <a:rect b="b" l="l" r="r" t="t"/>
                <a:pathLst>
                  <a:path extrusionOk="0" h="58249" w="38196">
                    <a:moveTo>
                      <a:pt x="34903" y="0"/>
                    </a:moveTo>
                    <a:cubicBezTo>
                      <a:pt x="34867" y="0"/>
                      <a:pt x="34830" y="5"/>
                      <a:pt x="34790" y="15"/>
                    </a:cubicBezTo>
                    <a:cubicBezTo>
                      <a:pt x="28206" y="1801"/>
                      <a:pt x="22396" y="5385"/>
                      <a:pt x="17002" y="9468"/>
                    </a:cubicBezTo>
                    <a:cubicBezTo>
                      <a:pt x="11918" y="13326"/>
                      <a:pt x="6870" y="17434"/>
                      <a:pt x="3929" y="23232"/>
                    </a:cubicBezTo>
                    <a:cubicBezTo>
                      <a:pt x="1143" y="28733"/>
                      <a:pt x="179" y="34983"/>
                      <a:pt x="83" y="41103"/>
                    </a:cubicBezTo>
                    <a:cubicBezTo>
                      <a:pt x="0" y="46771"/>
                      <a:pt x="310" y="52998"/>
                      <a:pt x="4120" y="57534"/>
                    </a:cubicBezTo>
                    <a:cubicBezTo>
                      <a:pt x="4191" y="57635"/>
                      <a:pt x="4287" y="57668"/>
                      <a:pt x="4373" y="57668"/>
                    </a:cubicBezTo>
                    <a:cubicBezTo>
                      <a:pt x="4388" y="57668"/>
                      <a:pt x="4403" y="57667"/>
                      <a:pt x="4417" y="57665"/>
                    </a:cubicBezTo>
                    <a:lnTo>
                      <a:pt x="4417" y="57665"/>
                    </a:lnTo>
                    <a:cubicBezTo>
                      <a:pt x="4322" y="57903"/>
                      <a:pt x="4429" y="58248"/>
                      <a:pt x="4774" y="58248"/>
                    </a:cubicBezTo>
                    <a:cubicBezTo>
                      <a:pt x="16324" y="58213"/>
                      <a:pt x="26372" y="48259"/>
                      <a:pt x="31444" y="38674"/>
                    </a:cubicBezTo>
                    <a:cubicBezTo>
                      <a:pt x="37648" y="26983"/>
                      <a:pt x="38195" y="13278"/>
                      <a:pt x="35874" y="467"/>
                    </a:cubicBezTo>
                    <a:cubicBezTo>
                      <a:pt x="35836" y="265"/>
                      <a:pt x="35686" y="176"/>
                      <a:pt x="35526" y="176"/>
                    </a:cubicBezTo>
                    <a:cubicBezTo>
                      <a:pt x="35432" y="176"/>
                      <a:pt x="35334" y="207"/>
                      <a:pt x="35254" y="265"/>
                    </a:cubicBezTo>
                    <a:cubicBezTo>
                      <a:pt x="35205" y="116"/>
                      <a:pt x="35081" y="0"/>
                      <a:pt x="34903" y="0"/>
                    </a:cubicBezTo>
                    <a:close/>
                  </a:path>
                </a:pathLst>
              </a:custGeom>
              <a:solidFill>
                <a:srgbClr val="74D8C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29"/>
              <p:cNvSpPr/>
              <p:nvPr/>
            </p:nvSpPr>
            <p:spPr>
              <a:xfrm>
                <a:off x="-1862965" y="1216748"/>
                <a:ext cx="442995" cy="761317"/>
              </a:xfrm>
              <a:custGeom>
                <a:rect b="b" l="l" r="r" t="t"/>
                <a:pathLst>
                  <a:path extrusionOk="0" h="49988" w="29087">
                    <a:moveTo>
                      <a:pt x="21381" y="0"/>
                    </a:moveTo>
                    <a:cubicBezTo>
                      <a:pt x="21179" y="0"/>
                      <a:pt x="20962" y="128"/>
                      <a:pt x="20932" y="384"/>
                    </a:cubicBezTo>
                    <a:cubicBezTo>
                      <a:pt x="20491" y="4468"/>
                      <a:pt x="20277" y="13386"/>
                      <a:pt x="20325" y="13540"/>
                    </a:cubicBezTo>
                    <a:cubicBezTo>
                      <a:pt x="17836" y="17624"/>
                      <a:pt x="15348" y="21696"/>
                      <a:pt x="12871" y="25780"/>
                    </a:cubicBezTo>
                    <a:cubicBezTo>
                      <a:pt x="12657" y="26137"/>
                      <a:pt x="12443" y="26494"/>
                      <a:pt x="12228" y="26852"/>
                    </a:cubicBezTo>
                    <a:cubicBezTo>
                      <a:pt x="10454" y="22565"/>
                      <a:pt x="9609" y="18065"/>
                      <a:pt x="9728" y="13433"/>
                    </a:cubicBezTo>
                    <a:cubicBezTo>
                      <a:pt x="9740" y="13171"/>
                      <a:pt x="9544" y="13040"/>
                      <a:pt x="9343" y="13040"/>
                    </a:cubicBezTo>
                    <a:cubicBezTo>
                      <a:pt x="9142" y="13040"/>
                      <a:pt x="8936" y="13171"/>
                      <a:pt x="8930" y="13433"/>
                    </a:cubicBezTo>
                    <a:cubicBezTo>
                      <a:pt x="8799" y="18196"/>
                      <a:pt x="9669" y="22839"/>
                      <a:pt x="11526" y="27245"/>
                    </a:cubicBezTo>
                    <a:cubicBezTo>
                      <a:pt x="11585" y="27387"/>
                      <a:pt x="11716" y="27471"/>
                      <a:pt x="11847" y="27495"/>
                    </a:cubicBezTo>
                    <a:cubicBezTo>
                      <a:pt x="8859" y="32483"/>
                      <a:pt x="6001" y="37567"/>
                      <a:pt x="3692" y="42889"/>
                    </a:cubicBezTo>
                    <a:cubicBezTo>
                      <a:pt x="1668" y="38996"/>
                      <a:pt x="834" y="34745"/>
                      <a:pt x="1227" y="30364"/>
                    </a:cubicBezTo>
                    <a:cubicBezTo>
                      <a:pt x="1251" y="30108"/>
                      <a:pt x="1063" y="29980"/>
                      <a:pt x="864" y="29980"/>
                    </a:cubicBezTo>
                    <a:cubicBezTo>
                      <a:pt x="664" y="29980"/>
                      <a:pt x="453" y="30108"/>
                      <a:pt x="429" y="30364"/>
                    </a:cubicBezTo>
                    <a:cubicBezTo>
                      <a:pt x="1" y="35019"/>
                      <a:pt x="953" y="39556"/>
                      <a:pt x="3180" y="43675"/>
                    </a:cubicBezTo>
                    <a:cubicBezTo>
                      <a:pt x="3215" y="43723"/>
                      <a:pt x="3251" y="43770"/>
                      <a:pt x="3299" y="43806"/>
                    </a:cubicBezTo>
                    <a:cubicBezTo>
                      <a:pt x="2513" y="45663"/>
                      <a:pt x="1799" y="47557"/>
                      <a:pt x="1167" y="49497"/>
                    </a:cubicBezTo>
                    <a:cubicBezTo>
                      <a:pt x="1074" y="49793"/>
                      <a:pt x="1320" y="49988"/>
                      <a:pt x="1563" y="49988"/>
                    </a:cubicBezTo>
                    <a:cubicBezTo>
                      <a:pt x="1722" y="49988"/>
                      <a:pt x="1880" y="49904"/>
                      <a:pt x="1941" y="49712"/>
                    </a:cubicBezTo>
                    <a:cubicBezTo>
                      <a:pt x="3323" y="45449"/>
                      <a:pt x="5132" y="41389"/>
                      <a:pt x="7168" y="37436"/>
                    </a:cubicBezTo>
                    <a:cubicBezTo>
                      <a:pt x="7216" y="37532"/>
                      <a:pt x="7287" y="37603"/>
                      <a:pt x="7430" y="37627"/>
                    </a:cubicBezTo>
                    <a:cubicBezTo>
                      <a:pt x="8398" y="37795"/>
                      <a:pt x="9366" y="37879"/>
                      <a:pt x="10324" y="37879"/>
                    </a:cubicBezTo>
                    <a:cubicBezTo>
                      <a:pt x="13834" y="37879"/>
                      <a:pt x="17225" y="36758"/>
                      <a:pt x="20087" y="34579"/>
                    </a:cubicBezTo>
                    <a:cubicBezTo>
                      <a:pt x="20431" y="34323"/>
                      <a:pt x="20214" y="33799"/>
                      <a:pt x="19894" y="33799"/>
                    </a:cubicBezTo>
                    <a:cubicBezTo>
                      <a:pt x="19826" y="33799"/>
                      <a:pt x="19754" y="33822"/>
                      <a:pt x="19682" y="33876"/>
                    </a:cubicBezTo>
                    <a:cubicBezTo>
                      <a:pt x="16937" y="35970"/>
                      <a:pt x="13691" y="37085"/>
                      <a:pt x="10318" y="37085"/>
                    </a:cubicBezTo>
                    <a:cubicBezTo>
                      <a:pt x="9433" y="37085"/>
                      <a:pt x="8540" y="37009"/>
                      <a:pt x="7644" y="36853"/>
                    </a:cubicBezTo>
                    <a:cubicBezTo>
                      <a:pt x="7615" y="36847"/>
                      <a:pt x="7585" y="36844"/>
                      <a:pt x="7557" y="36844"/>
                    </a:cubicBezTo>
                    <a:cubicBezTo>
                      <a:pt x="7528" y="36844"/>
                      <a:pt x="7502" y="36847"/>
                      <a:pt x="7478" y="36853"/>
                    </a:cubicBezTo>
                    <a:cubicBezTo>
                      <a:pt x="9478" y="33019"/>
                      <a:pt x="11693" y="29281"/>
                      <a:pt x="13943" y="25578"/>
                    </a:cubicBezTo>
                    <a:cubicBezTo>
                      <a:pt x="14872" y="24042"/>
                      <a:pt x="15812" y="22518"/>
                      <a:pt x="16741" y="20982"/>
                    </a:cubicBezTo>
                    <a:cubicBezTo>
                      <a:pt x="16788" y="21006"/>
                      <a:pt x="16848" y="21018"/>
                      <a:pt x="16919" y="21018"/>
                    </a:cubicBezTo>
                    <a:cubicBezTo>
                      <a:pt x="20956" y="20768"/>
                      <a:pt x="24861" y="19946"/>
                      <a:pt x="28659" y="18553"/>
                    </a:cubicBezTo>
                    <a:cubicBezTo>
                      <a:pt x="29087" y="18393"/>
                      <a:pt x="28967" y="17753"/>
                      <a:pt x="28585" y="17753"/>
                    </a:cubicBezTo>
                    <a:cubicBezTo>
                      <a:pt x="28542" y="17753"/>
                      <a:pt x="28495" y="17761"/>
                      <a:pt x="28445" y="17779"/>
                    </a:cubicBezTo>
                    <a:cubicBezTo>
                      <a:pt x="24813" y="19113"/>
                      <a:pt x="21087" y="19910"/>
                      <a:pt x="17229" y="20184"/>
                    </a:cubicBezTo>
                    <a:cubicBezTo>
                      <a:pt x="21075" y="13874"/>
                      <a:pt x="24944" y="7564"/>
                      <a:pt x="28790" y="1265"/>
                    </a:cubicBezTo>
                    <a:cubicBezTo>
                      <a:pt x="28979" y="953"/>
                      <a:pt x="28702" y="663"/>
                      <a:pt x="28427" y="663"/>
                    </a:cubicBezTo>
                    <a:cubicBezTo>
                      <a:pt x="28303" y="663"/>
                      <a:pt x="28180" y="721"/>
                      <a:pt x="28099" y="860"/>
                    </a:cubicBezTo>
                    <a:cubicBezTo>
                      <a:pt x="25790" y="4635"/>
                      <a:pt x="23468" y="8409"/>
                      <a:pt x="21158" y="12183"/>
                    </a:cubicBezTo>
                    <a:cubicBezTo>
                      <a:pt x="21134" y="8242"/>
                      <a:pt x="21313" y="4313"/>
                      <a:pt x="21741" y="384"/>
                    </a:cubicBezTo>
                    <a:cubicBezTo>
                      <a:pt x="21771" y="128"/>
                      <a:pt x="21584" y="0"/>
                      <a:pt x="21381" y="0"/>
                    </a:cubicBezTo>
                    <a:close/>
                  </a:path>
                </a:pathLst>
              </a:custGeom>
              <a:solidFill>
                <a:srgbClr val="449E8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19" name="Google Shape;219;p29"/>
            <p:cNvSpPr/>
            <p:nvPr/>
          </p:nvSpPr>
          <p:spPr>
            <a:xfrm flipH="1" rot="10800000">
              <a:off x="7676500" y="-6"/>
              <a:ext cx="1430684" cy="365231"/>
            </a:xfrm>
            <a:custGeom>
              <a:rect b="b" l="l" r="r" t="t"/>
              <a:pathLst>
                <a:path extrusionOk="0" h="10991" w="43054">
                  <a:moveTo>
                    <a:pt x="21920" y="1"/>
                  </a:moveTo>
                  <a:cubicBezTo>
                    <a:pt x="19110" y="1"/>
                    <a:pt x="16717" y="2084"/>
                    <a:pt x="15753" y="5025"/>
                  </a:cubicBezTo>
                  <a:cubicBezTo>
                    <a:pt x="14574" y="3882"/>
                    <a:pt x="12967" y="3168"/>
                    <a:pt x="11181" y="3168"/>
                  </a:cubicBezTo>
                  <a:cubicBezTo>
                    <a:pt x="7954" y="3168"/>
                    <a:pt x="5275" y="5502"/>
                    <a:pt x="4739" y="8573"/>
                  </a:cubicBezTo>
                  <a:cubicBezTo>
                    <a:pt x="4299" y="8359"/>
                    <a:pt x="3811" y="8228"/>
                    <a:pt x="3287" y="8228"/>
                  </a:cubicBezTo>
                  <a:cubicBezTo>
                    <a:pt x="1644" y="8228"/>
                    <a:pt x="275" y="9419"/>
                    <a:pt x="1" y="10990"/>
                  </a:cubicBezTo>
                  <a:lnTo>
                    <a:pt x="43054" y="10990"/>
                  </a:lnTo>
                  <a:cubicBezTo>
                    <a:pt x="43054" y="10990"/>
                    <a:pt x="43054" y="10990"/>
                    <a:pt x="43054" y="10978"/>
                  </a:cubicBezTo>
                  <a:cubicBezTo>
                    <a:pt x="43054" y="8407"/>
                    <a:pt x="40970" y="6323"/>
                    <a:pt x="38398" y="6323"/>
                  </a:cubicBezTo>
                  <a:cubicBezTo>
                    <a:pt x="37744" y="6323"/>
                    <a:pt x="37124" y="6454"/>
                    <a:pt x="36565" y="6704"/>
                  </a:cubicBezTo>
                  <a:cubicBezTo>
                    <a:pt x="35815" y="4025"/>
                    <a:pt x="33374" y="2061"/>
                    <a:pt x="30469" y="2061"/>
                  </a:cubicBezTo>
                  <a:cubicBezTo>
                    <a:pt x="29231" y="2061"/>
                    <a:pt x="28088" y="2418"/>
                    <a:pt x="27123" y="3025"/>
                  </a:cubicBezTo>
                  <a:cubicBezTo>
                    <a:pt x="25909" y="1191"/>
                    <a:pt x="24028" y="1"/>
                    <a:pt x="21920" y="1"/>
                  </a:cubicBezTo>
                  <a:close/>
                </a:path>
              </a:pathLst>
            </a:custGeom>
            <a:solidFill>
              <a:srgbClr val="40B4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CUSTOM_3"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" name="Google Shape;221;p30"/>
          <p:cNvGrpSpPr/>
          <p:nvPr/>
        </p:nvGrpSpPr>
        <p:grpSpPr>
          <a:xfrm flipH="1" rot="199848">
            <a:off x="1146238" y="3853117"/>
            <a:ext cx="581719" cy="921601"/>
            <a:chOff x="-1904298" y="1056455"/>
            <a:chExt cx="581725" cy="921611"/>
          </a:xfrm>
        </p:grpSpPr>
        <p:sp>
          <p:nvSpPr>
            <p:cNvPr id="222" name="Google Shape;222;p30"/>
            <p:cNvSpPr/>
            <p:nvPr/>
          </p:nvSpPr>
          <p:spPr>
            <a:xfrm>
              <a:off x="-1904298" y="1056455"/>
              <a:ext cx="581725" cy="887132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rgbClr val="5AD1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30"/>
            <p:cNvSpPr/>
            <p:nvPr/>
          </p:nvSpPr>
          <p:spPr>
            <a:xfrm>
              <a:off x="-1862965" y="1216748"/>
              <a:ext cx="442995" cy="761317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4" name="Google Shape;224;p30"/>
          <p:cNvGrpSpPr/>
          <p:nvPr/>
        </p:nvGrpSpPr>
        <p:grpSpPr>
          <a:xfrm flipH="1">
            <a:off x="1561015" y="3934149"/>
            <a:ext cx="878448" cy="863379"/>
            <a:chOff x="-5358445" y="839844"/>
            <a:chExt cx="1391711" cy="1367837"/>
          </a:xfrm>
        </p:grpSpPr>
        <p:sp>
          <p:nvSpPr>
            <p:cNvPr id="225" name="Google Shape;225;p30"/>
            <p:cNvSpPr/>
            <p:nvPr/>
          </p:nvSpPr>
          <p:spPr>
            <a:xfrm>
              <a:off x="-5358445" y="839844"/>
              <a:ext cx="1391711" cy="1367419"/>
            </a:xfrm>
            <a:custGeom>
              <a:rect b="b" l="l" r="r" t="t"/>
              <a:pathLst>
                <a:path extrusionOk="0" h="49029" w="49900">
                  <a:moveTo>
                    <a:pt x="1057" y="0"/>
                  </a:moveTo>
                  <a:cubicBezTo>
                    <a:pt x="781" y="0"/>
                    <a:pt x="673" y="296"/>
                    <a:pt x="750" y="529"/>
                  </a:cubicBezTo>
                  <a:cubicBezTo>
                    <a:pt x="560" y="529"/>
                    <a:pt x="369" y="648"/>
                    <a:pt x="357" y="886"/>
                  </a:cubicBezTo>
                  <a:cubicBezTo>
                    <a:pt x="0" y="7708"/>
                    <a:pt x="1596" y="14340"/>
                    <a:pt x="3798" y="20746"/>
                  </a:cubicBezTo>
                  <a:cubicBezTo>
                    <a:pt x="5870" y="26770"/>
                    <a:pt x="8204" y="32854"/>
                    <a:pt x="12788" y="37450"/>
                  </a:cubicBezTo>
                  <a:cubicBezTo>
                    <a:pt x="17157" y="41820"/>
                    <a:pt x="22789" y="44689"/>
                    <a:pt x="28575" y="46678"/>
                  </a:cubicBezTo>
                  <a:cubicBezTo>
                    <a:pt x="32108" y="47894"/>
                    <a:pt x="35925" y="49028"/>
                    <a:pt x="39693" y="49028"/>
                  </a:cubicBezTo>
                  <a:cubicBezTo>
                    <a:pt x="41639" y="49028"/>
                    <a:pt x="43573" y="48726"/>
                    <a:pt x="45446" y="47975"/>
                  </a:cubicBezTo>
                  <a:cubicBezTo>
                    <a:pt x="45589" y="47916"/>
                    <a:pt x="45649" y="47821"/>
                    <a:pt x="45661" y="47725"/>
                  </a:cubicBezTo>
                  <a:cubicBezTo>
                    <a:pt x="45745" y="47795"/>
                    <a:pt x="45857" y="47836"/>
                    <a:pt x="45967" y="47836"/>
                  </a:cubicBezTo>
                  <a:cubicBezTo>
                    <a:pt x="46118" y="47836"/>
                    <a:pt x="46265" y="47757"/>
                    <a:pt x="46327" y="47571"/>
                  </a:cubicBezTo>
                  <a:cubicBezTo>
                    <a:pt x="49899" y="36581"/>
                    <a:pt x="43565" y="23937"/>
                    <a:pt x="36052" y="16126"/>
                  </a:cubicBezTo>
                  <a:cubicBezTo>
                    <a:pt x="26873" y="6589"/>
                    <a:pt x="14014" y="1791"/>
                    <a:pt x="1119" y="5"/>
                  </a:cubicBezTo>
                  <a:cubicBezTo>
                    <a:pt x="1098" y="2"/>
                    <a:pt x="1077" y="0"/>
                    <a:pt x="1057" y="0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30"/>
            <p:cNvSpPr/>
            <p:nvPr/>
          </p:nvSpPr>
          <p:spPr>
            <a:xfrm>
              <a:off x="-5168235" y="1050330"/>
              <a:ext cx="1163208" cy="1157351"/>
            </a:xfrm>
            <a:custGeom>
              <a:rect b="b" l="l" r="r" t="t"/>
              <a:pathLst>
                <a:path extrusionOk="0" h="41497" w="41707">
                  <a:moveTo>
                    <a:pt x="3415" y="0"/>
                  </a:moveTo>
                  <a:cubicBezTo>
                    <a:pt x="3118" y="0"/>
                    <a:pt x="2838" y="377"/>
                    <a:pt x="3098" y="673"/>
                  </a:cubicBezTo>
                  <a:cubicBezTo>
                    <a:pt x="5968" y="4043"/>
                    <a:pt x="8825" y="7424"/>
                    <a:pt x="11694" y="10794"/>
                  </a:cubicBezTo>
                  <a:cubicBezTo>
                    <a:pt x="7944" y="9591"/>
                    <a:pt x="4265" y="8186"/>
                    <a:pt x="669" y="6567"/>
                  </a:cubicBezTo>
                  <a:cubicBezTo>
                    <a:pt x="612" y="6541"/>
                    <a:pt x="557" y="6529"/>
                    <a:pt x="507" y="6529"/>
                  </a:cubicBezTo>
                  <a:cubicBezTo>
                    <a:pt x="143" y="6529"/>
                    <a:pt x="1" y="7141"/>
                    <a:pt x="419" y="7329"/>
                  </a:cubicBezTo>
                  <a:cubicBezTo>
                    <a:pt x="4158" y="9020"/>
                    <a:pt x="12564" y="12008"/>
                    <a:pt x="12730" y="12008"/>
                  </a:cubicBezTo>
                  <a:cubicBezTo>
                    <a:pt x="15826" y="15651"/>
                    <a:pt x="18922" y="19283"/>
                    <a:pt x="22029" y="22914"/>
                  </a:cubicBezTo>
                  <a:cubicBezTo>
                    <a:pt x="22303" y="23224"/>
                    <a:pt x="22577" y="23533"/>
                    <a:pt x="22851" y="23855"/>
                  </a:cubicBezTo>
                  <a:cubicBezTo>
                    <a:pt x="22003" y="23918"/>
                    <a:pt x="21159" y="23950"/>
                    <a:pt x="20319" y="23950"/>
                  </a:cubicBezTo>
                  <a:cubicBezTo>
                    <a:pt x="16565" y="23950"/>
                    <a:pt x="12884" y="23317"/>
                    <a:pt x="9313" y="22033"/>
                  </a:cubicBezTo>
                  <a:cubicBezTo>
                    <a:pt x="9266" y="22017"/>
                    <a:pt x="9220" y="22010"/>
                    <a:pt x="9178" y="22010"/>
                  </a:cubicBezTo>
                  <a:cubicBezTo>
                    <a:pt x="8783" y="22010"/>
                    <a:pt x="8623" y="22646"/>
                    <a:pt x="9063" y="22807"/>
                  </a:cubicBezTo>
                  <a:cubicBezTo>
                    <a:pt x="12688" y="24102"/>
                    <a:pt x="16421" y="24755"/>
                    <a:pt x="20225" y="24755"/>
                  </a:cubicBezTo>
                  <a:cubicBezTo>
                    <a:pt x="21144" y="24755"/>
                    <a:pt x="22067" y="24717"/>
                    <a:pt x="22993" y="24641"/>
                  </a:cubicBezTo>
                  <a:cubicBezTo>
                    <a:pt x="23160" y="24629"/>
                    <a:pt x="23267" y="24534"/>
                    <a:pt x="23339" y="24414"/>
                  </a:cubicBezTo>
                  <a:cubicBezTo>
                    <a:pt x="27149" y="28820"/>
                    <a:pt x="31090" y="33106"/>
                    <a:pt x="35424" y="36964"/>
                  </a:cubicBezTo>
                  <a:cubicBezTo>
                    <a:pt x="34186" y="37165"/>
                    <a:pt x="32949" y="37265"/>
                    <a:pt x="31719" y="37265"/>
                  </a:cubicBezTo>
                  <a:cubicBezTo>
                    <a:pt x="28655" y="37265"/>
                    <a:pt x="25636" y="36641"/>
                    <a:pt x="22755" y="35392"/>
                  </a:cubicBezTo>
                  <a:cubicBezTo>
                    <a:pt x="22701" y="35369"/>
                    <a:pt x="22650" y="35359"/>
                    <a:pt x="22602" y="35359"/>
                  </a:cubicBezTo>
                  <a:cubicBezTo>
                    <a:pt x="22232" y="35359"/>
                    <a:pt x="22083" y="35987"/>
                    <a:pt x="22505" y="36166"/>
                  </a:cubicBezTo>
                  <a:cubicBezTo>
                    <a:pt x="25470" y="37439"/>
                    <a:pt x="28583" y="38077"/>
                    <a:pt x="31737" y="38077"/>
                  </a:cubicBezTo>
                  <a:cubicBezTo>
                    <a:pt x="33155" y="38077"/>
                    <a:pt x="34582" y="37948"/>
                    <a:pt x="36007" y="37690"/>
                  </a:cubicBezTo>
                  <a:cubicBezTo>
                    <a:pt x="36078" y="37678"/>
                    <a:pt x="36126" y="37654"/>
                    <a:pt x="36174" y="37630"/>
                  </a:cubicBezTo>
                  <a:cubicBezTo>
                    <a:pt x="37698" y="38952"/>
                    <a:pt x="39269" y="40226"/>
                    <a:pt x="40912" y="41417"/>
                  </a:cubicBezTo>
                  <a:cubicBezTo>
                    <a:pt x="40988" y="41473"/>
                    <a:pt x="41064" y="41497"/>
                    <a:pt x="41137" y="41497"/>
                  </a:cubicBezTo>
                  <a:cubicBezTo>
                    <a:pt x="41464" y="41497"/>
                    <a:pt x="41706" y="41003"/>
                    <a:pt x="41365" y="40750"/>
                  </a:cubicBezTo>
                  <a:cubicBezTo>
                    <a:pt x="37745" y="38107"/>
                    <a:pt x="34447" y="35130"/>
                    <a:pt x="31328" y="31951"/>
                  </a:cubicBezTo>
                  <a:cubicBezTo>
                    <a:pt x="31423" y="31951"/>
                    <a:pt x="31530" y="31892"/>
                    <a:pt x="31590" y="31773"/>
                  </a:cubicBezTo>
                  <a:cubicBezTo>
                    <a:pt x="33745" y="27724"/>
                    <a:pt x="34150" y="23129"/>
                    <a:pt x="32638" y="18795"/>
                  </a:cubicBezTo>
                  <a:cubicBezTo>
                    <a:pt x="32568" y="18591"/>
                    <a:pt x="32389" y="18501"/>
                    <a:pt x="32216" y="18501"/>
                  </a:cubicBezTo>
                  <a:cubicBezTo>
                    <a:pt x="31975" y="18501"/>
                    <a:pt x="31748" y="18677"/>
                    <a:pt x="31852" y="18961"/>
                  </a:cubicBezTo>
                  <a:cubicBezTo>
                    <a:pt x="33280" y="23081"/>
                    <a:pt x="32971" y="27474"/>
                    <a:pt x="30923" y="31320"/>
                  </a:cubicBezTo>
                  <a:cubicBezTo>
                    <a:pt x="30887" y="31380"/>
                    <a:pt x="30875" y="31439"/>
                    <a:pt x="30875" y="31487"/>
                  </a:cubicBezTo>
                  <a:cubicBezTo>
                    <a:pt x="27851" y="28391"/>
                    <a:pt x="24982" y="25117"/>
                    <a:pt x="22172" y="21831"/>
                  </a:cubicBezTo>
                  <a:cubicBezTo>
                    <a:pt x="21005" y="20462"/>
                    <a:pt x="19838" y="19092"/>
                    <a:pt x="18683" y="17735"/>
                  </a:cubicBezTo>
                  <a:cubicBezTo>
                    <a:pt x="18719" y="17687"/>
                    <a:pt x="18743" y="17640"/>
                    <a:pt x="18767" y="17568"/>
                  </a:cubicBezTo>
                  <a:cubicBezTo>
                    <a:pt x="19779" y="13663"/>
                    <a:pt x="20231" y="9698"/>
                    <a:pt x="20088" y="5662"/>
                  </a:cubicBezTo>
                  <a:cubicBezTo>
                    <a:pt x="20076" y="5390"/>
                    <a:pt x="19854" y="5249"/>
                    <a:pt x="19646" y="5249"/>
                  </a:cubicBezTo>
                  <a:cubicBezTo>
                    <a:pt x="19454" y="5249"/>
                    <a:pt x="19273" y="5369"/>
                    <a:pt x="19279" y="5615"/>
                  </a:cubicBezTo>
                  <a:cubicBezTo>
                    <a:pt x="19422" y="9484"/>
                    <a:pt x="19017" y="13270"/>
                    <a:pt x="18064" y="17021"/>
                  </a:cubicBezTo>
                  <a:cubicBezTo>
                    <a:pt x="13278" y="11401"/>
                    <a:pt x="8492" y="5769"/>
                    <a:pt x="3693" y="138"/>
                  </a:cubicBezTo>
                  <a:cubicBezTo>
                    <a:pt x="3611" y="41"/>
                    <a:pt x="3512" y="0"/>
                    <a:pt x="3415" y="0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7" name="Google Shape;227;p30"/>
          <p:cNvGrpSpPr/>
          <p:nvPr/>
        </p:nvGrpSpPr>
        <p:grpSpPr>
          <a:xfrm flipH="1" rot="1263781">
            <a:off x="538221" y="4030012"/>
            <a:ext cx="890375" cy="822935"/>
            <a:chOff x="-1855532" y="1600966"/>
            <a:chExt cx="890361" cy="822923"/>
          </a:xfrm>
        </p:grpSpPr>
        <p:sp>
          <p:nvSpPr>
            <p:cNvPr id="228" name="Google Shape;228;p30"/>
            <p:cNvSpPr/>
            <p:nvPr/>
          </p:nvSpPr>
          <p:spPr>
            <a:xfrm>
              <a:off x="-1855532" y="1600966"/>
              <a:ext cx="890361" cy="822923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30"/>
            <p:cNvSpPr/>
            <p:nvPr/>
          </p:nvSpPr>
          <p:spPr>
            <a:xfrm>
              <a:off x="-1801299" y="1673750"/>
              <a:ext cx="648448" cy="672557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0" name="Google Shape;230;p30"/>
          <p:cNvGrpSpPr/>
          <p:nvPr/>
        </p:nvGrpSpPr>
        <p:grpSpPr>
          <a:xfrm flipH="1">
            <a:off x="1" y="2854047"/>
            <a:ext cx="9144001" cy="2289456"/>
            <a:chOff x="271750" y="2423875"/>
            <a:chExt cx="7077400" cy="1772025"/>
          </a:xfrm>
        </p:grpSpPr>
        <p:sp>
          <p:nvSpPr>
            <p:cNvPr id="231" name="Google Shape;231;p30"/>
            <p:cNvSpPr/>
            <p:nvPr/>
          </p:nvSpPr>
          <p:spPr>
            <a:xfrm>
              <a:off x="277700" y="2423875"/>
              <a:ext cx="7071450" cy="1772025"/>
            </a:xfrm>
            <a:custGeom>
              <a:rect b="b" l="l" r="r" t="t"/>
              <a:pathLst>
                <a:path extrusionOk="0" h="70881" w="282858">
                  <a:moveTo>
                    <a:pt x="57528" y="1"/>
                  </a:moveTo>
                  <a:cubicBezTo>
                    <a:pt x="37107" y="1"/>
                    <a:pt x="17867" y="6326"/>
                    <a:pt x="1" y="16029"/>
                  </a:cubicBezTo>
                  <a:lnTo>
                    <a:pt x="1" y="70881"/>
                  </a:lnTo>
                  <a:lnTo>
                    <a:pt x="282857" y="70881"/>
                  </a:lnTo>
                  <a:lnTo>
                    <a:pt x="282857" y="53831"/>
                  </a:lnTo>
                  <a:cubicBezTo>
                    <a:pt x="276183" y="53941"/>
                    <a:pt x="269511" y="54030"/>
                    <a:pt x="262852" y="54030"/>
                  </a:cubicBezTo>
                  <a:cubicBezTo>
                    <a:pt x="230491" y="54030"/>
                    <a:pt x="198425" y="51930"/>
                    <a:pt x="167736" y="39913"/>
                  </a:cubicBezTo>
                  <a:cubicBezTo>
                    <a:pt x="131005" y="25530"/>
                    <a:pt x="101025" y="967"/>
                    <a:pt x="59794" y="27"/>
                  </a:cubicBezTo>
                  <a:cubicBezTo>
                    <a:pt x="59037" y="10"/>
                    <a:pt x="58282" y="1"/>
                    <a:pt x="57528" y="1"/>
                  </a:cubicBezTo>
                  <a:close/>
                </a:path>
              </a:pathLst>
            </a:custGeom>
            <a:solidFill>
              <a:srgbClr val="A0EB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30"/>
            <p:cNvSpPr/>
            <p:nvPr/>
          </p:nvSpPr>
          <p:spPr>
            <a:xfrm>
              <a:off x="271750" y="3380525"/>
              <a:ext cx="1876450" cy="815375"/>
            </a:xfrm>
            <a:custGeom>
              <a:rect b="b" l="l" r="r" t="t"/>
              <a:pathLst>
                <a:path extrusionOk="0" h="32615" w="75058">
                  <a:moveTo>
                    <a:pt x="26971" y="1"/>
                  </a:moveTo>
                  <a:cubicBezTo>
                    <a:pt x="16792" y="1"/>
                    <a:pt x="7040" y="5763"/>
                    <a:pt x="2429" y="15589"/>
                  </a:cubicBezTo>
                  <a:cubicBezTo>
                    <a:pt x="2382" y="15684"/>
                    <a:pt x="2358" y="15779"/>
                    <a:pt x="2310" y="15875"/>
                  </a:cubicBezTo>
                  <a:cubicBezTo>
                    <a:pt x="1453" y="16946"/>
                    <a:pt x="679" y="18065"/>
                    <a:pt x="0" y="19244"/>
                  </a:cubicBezTo>
                  <a:lnTo>
                    <a:pt x="0" y="32615"/>
                  </a:lnTo>
                  <a:lnTo>
                    <a:pt x="75057" y="32615"/>
                  </a:lnTo>
                  <a:cubicBezTo>
                    <a:pt x="73819" y="28007"/>
                    <a:pt x="70640" y="23959"/>
                    <a:pt x="65985" y="21768"/>
                  </a:cubicBezTo>
                  <a:cubicBezTo>
                    <a:pt x="63680" y="20692"/>
                    <a:pt x="61256" y="20183"/>
                    <a:pt x="58871" y="20183"/>
                  </a:cubicBezTo>
                  <a:cubicBezTo>
                    <a:pt x="56981" y="20183"/>
                    <a:pt x="55116" y="20503"/>
                    <a:pt x="53352" y="21113"/>
                  </a:cubicBezTo>
                  <a:cubicBezTo>
                    <a:pt x="51566" y="13255"/>
                    <a:pt x="46328" y="6266"/>
                    <a:pt x="38470" y="2575"/>
                  </a:cubicBezTo>
                  <a:cubicBezTo>
                    <a:pt x="34746" y="828"/>
                    <a:pt x="30828" y="1"/>
                    <a:pt x="26971" y="1"/>
                  </a:cubicBezTo>
                  <a:close/>
                </a:path>
              </a:pathLst>
            </a:custGeom>
            <a:solidFill>
              <a:srgbClr val="5AD1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30"/>
            <p:cNvSpPr/>
            <p:nvPr/>
          </p:nvSpPr>
          <p:spPr>
            <a:xfrm>
              <a:off x="1828200" y="3808500"/>
              <a:ext cx="1499600" cy="387400"/>
            </a:xfrm>
            <a:custGeom>
              <a:rect b="b" l="l" r="r" t="t"/>
              <a:pathLst>
                <a:path extrusionOk="0" h="15496" w="59984">
                  <a:moveTo>
                    <a:pt x="8620" y="0"/>
                  </a:moveTo>
                  <a:cubicBezTo>
                    <a:pt x="6622" y="0"/>
                    <a:pt x="4637" y="834"/>
                    <a:pt x="3227" y="2459"/>
                  </a:cubicBezTo>
                  <a:cubicBezTo>
                    <a:pt x="988" y="5042"/>
                    <a:pt x="941" y="8769"/>
                    <a:pt x="2893" y="11400"/>
                  </a:cubicBezTo>
                  <a:cubicBezTo>
                    <a:pt x="2608" y="11662"/>
                    <a:pt x="2334" y="11948"/>
                    <a:pt x="2072" y="12245"/>
                  </a:cubicBezTo>
                  <a:cubicBezTo>
                    <a:pt x="1203" y="13246"/>
                    <a:pt x="512" y="14341"/>
                    <a:pt x="0" y="15496"/>
                  </a:cubicBezTo>
                  <a:lnTo>
                    <a:pt x="59984" y="15496"/>
                  </a:lnTo>
                  <a:cubicBezTo>
                    <a:pt x="58853" y="11960"/>
                    <a:pt x="56781" y="8685"/>
                    <a:pt x="53769" y="6066"/>
                  </a:cubicBezTo>
                  <a:cubicBezTo>
                    <a:pt x="49777" y="2603"/>
                    <a:pt x="44856" y="905"/>
                    <a:pt x="39958" y="905"/>
                  </a:cubicBezTo>
                  <a:cubicBezTo>
                    <a:pt x="34060" y="905"/>
                    <a:pt x="28196" y="3367"/>
                    <a:pt x="24027" y="8174"/>
                  </a:cubicBezTo>
                  <a:cubicBezTo>
                    <a:pt x="23967" y="8233"/>
                    <a:pt x="23932" y="8304"/>
                    <a:pt x="23872" y="8364"/>
                  </a:cubicBezTo>
                  <a:cubicBezTo>
                    <a:pt x="22789" y="9138"/>
                    <a:pt x="21777" y="9995"/>
                    <a:pt x="20860" y="10960"/>
                  </a:cubicBezTo>
                  <a:cubicBezTo>
                    <a:pt x="20848" y="10948"/>
                    <a:pt x="20836" y="10936"/>
                    <a:pt x="20824" y="10924"/>
                  </a:cubicBezTo>
                  <a:cubicBezTo>
                    <a:pt x="19288" y="9578"/>
                    <a:pt x="17526" y="8674"/>
                    <a:pt x="15681" y="8162"/>
                  </a:cubicBezTo>
                  <a:cubicBezTo>
                    <a:pt x="16014" y="5840"/>
                    <a:pt x="15216" y="3399"/>
                    <a:pt x="13311" y="1756"/>
                  </a:cubicBezTo>
                  <a:cubicBezTo>
                    <a:pt x="11954" y="577"/>
                    <a:pt x="10283" y="0"/>
                    <a:pt x="8620" y="0"/>
                  </a:cubicBezTo>
                  <a:close/>
                </a:path>
              </a:pathLst>
            </a:custGeom>
            <a:solidFill>
              <a:srgbClr val="FFFFFF">
                <a:alpha val="44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4" name="Google Shape;234;p30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35" name="Google Shape;235;p30"/>
          <p:cNvSpPr txBox="1"/>
          <p:nvPr>
            <p:ph idx="2" type="title"/>
          </p:nvPr>
        </p:nvSpPr>
        <p:spPr>
          <a:xfrm>
            <a:off x="1087250" y="1758450"/>
            <a:ext cx="1813800" cy="49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36" name="Google Shape;236;p30"/>
          <p:cNvSpPr txBox="1"/>
          <p:nvPr>
            <p:ph idx="1" type="subTitle"/>
          </p:nvPr>
        </p:nvSpPr>
        <p:spPr>
          <a:xfrm>
            <a:off x="1087250" y="2237950"/>
            <a:ext cx="1813800" cy="16632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37" name="Google Shape;237;p30"/>
          <p:cNvSpPr txBox="1"/>
          <p:nvPr>
            <p:ph idx="3" type="title"/>
          </p:nvPr>
        </p:nvSpPr>
        <p:spPr>
          <a:xfrm>
            <a:off x="3665025" y="1758450"/>
            <a:ext cx="1813800" cy="49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38" name="Google Shape;238;p30"/>
          <p:cNvSpPr txBox="1"/>
          <p:nvPr>
            <p:ph idx="4" type="subTitle"/>
          </p:nvPr>
        </p:nvSpPr>
        <p:spPr>
          <a:xfrm>
            <a:off x="3665100" y="2237950"/>
            <a:ext cx="1813800" cy="16632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39" name="Google Shape;239;p30"/>
          <p:cNvSpPr txBox="1"/>
          <p:nvPr>
            <p:ph idx="5" type="title"/>
          </p:nvPr>
        </p:nvSpPr>
        <p:spPr>
          <a:xfrm>
            <a:off x="6242950" y="1758450"/>
            <a:ext cx="1801200" cy="49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40" name="Google Shape;240;p30"/>
          <p:cNvSpPr txBox="1"/>
          <p:nvPr>
            <p:ph idx="6" type="subTitle"/>
          </p:nvPr>
        </p:nvSpPr>
        <p:spPr>
          <a:xfrm>
            <a:off x="6242950" y="2237950"/>
            <a:ext cx="1813800" cy="16632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 1">
  <p:cSld name="CUSTOM_5"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1"/>
          <p:cNvSpPr txBox="1"/>
          <p:nvPr>
            <p:ph type="title"/>
          </p:nvPr>
        </p:nvSpPr>
        <p:spPr>
          <a:xfrm>
            <a:off x="717525" y="552990"/>
            <a:ext cx="7709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43" name="Google Shape;243;p31"/>
          <p:cNvSpPr txBox="1"/>
          <p:nvPr>
            <p:ph idx="2" type="title"/>
          </p:nvPr>
        </p:nvSpPr>
        <p:spPr>
          <a:xfrm>
            <a:off x="5441500" y="937950"/>
            <a:ext cx="2706900" cy="474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44" name="Google Shape;244;p31"/>
          <p:cNvSpPr txBox="1"/>
          <p:nvPr>
            <p:ph idx="1" type="subTitle"/>
          </p:nvPr>
        </p:nvSpPr>
        <p:spPr>
          <a:xfrm>
            <a:off x="5441500" y="1326294"/>
            <a:ext cx="3084600" cy="62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45" name="Google Shape;245;p31"/>
          <p:cNvSpPr txBox="1"/>
          <p:nvPr>
            <p:ph idx="3" type="title"/>
          </p:nvPr>
        </p:nvSpPr>
        <p:spPr>
          <a:xfrm>
            <a:off x="4549625" y="2110397"/>
            <a:ext cx="2706900" cy="474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46" name="Google Shape;246;p31"/>
          <p:cNvSpPr txBox="1"/>
          <p:nvPr>
            <p:ph idx="4" type="subTitle"/>
          </p:nvPr>
        </p:nvSpPr>
        <p:spPr>
          <a:xfrm>
            <a:off x="4549625" y="2498741"/>
            <a:ext cx="3084600" cy="62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47" name="Google Shape;247;p31"/>
          <p:cNvSpPr txBox="1"/>
          <p:nvPr>
            <p:ph idx="5" type="title"/>
          </p:nvPr>
        </p:nvSpPr>
        <p:spPr>
          <a:xfrm>
            <a:off x="5441500" y="3447503"/>
            <a:ext cx="2706900" cy="474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48" name="Google Shape;248;p31"/>
          <p:cNvSpPr txBox="1"/>
          <p:nvPr>
            <p:ph idx="6" type="subTitle"/>
          </p:nvPr>
        </p:nvSpPr>
        <p:spPr>
          <a:xfrm>
            <a:off x="5441500" y="3835847"/>
            <a:ext cx="3084600" cy="62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 2">
  <p:cSld name="CUSTOM_6"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oogle Shape;250;p32"/>
          <p:cNvGrpSpPr/>
          <p:nvPr/>
        </p:nvGrpSpPr>
        <p:grpSpPr>
          <a:xfrm>
            <a:off x="-300" y="3427904"/>
            <a:ext cx="9143704" cy="1715603"/>
            <a:chOff x="377798" y="3469600"/>
            <a:chExt cx="7110743" cy="1334165"/>
          </a:xfrm>
        </p:grpSpPr>
        <p:sp>
          <p:nvSpPr>
            <p:cNvPr id="251" name="Google Shape;251;p32"/>
            <p:cNvSpPr/>
            <p:nvPr/>
          </p:nvSpPr>
          <p:spPr>
            <a:xfrm>
              <a:off x="2934275" y="3745525"/>
              <a:ext cx="1009075" cy="526875"/>
            </a:xfrm>
            <a:custGeom>
              <a:rect b="b" l="l" r="r" t="t"/>
              <a:pathLst>
                <a:path extrusionOk="0" h="21075" w="40363">
                  <a:moveTo>
                    <a:pt x="20277" y="1"/>
                  </a:moveTo>
                  <a:cubicBezTo>
                    <a:pt x="16705" y="1"/>
                    <a:pt x="13574" y="1834"/>
                    <a:pt x="11752" y="4608"/>
                  </a:cubicBezTo>
                  <a:cubicBezTo>
                    <a:pt x="11327" y="5242"/>
                    <a:pt x="10616" y="5583"/>
                    <a:pt x="9876" y="5583"/>
                  </a:cubicBezTo>
                  <a:cubicBezTo>
                    <a:pt x="9684" y="5583"/>
                    <a:pt x="9491" y="5560"/>
                    <a:pt x="9300" y="5513"/>
                  </a:cubicBezTo>
                  <a:cubicBezTo>
                    <a:pt x="8728" y="5382"/>
                    <a:pt x="8133" y="5299"/>
                    <a:pt x="7514" y="5299"/>
                  </a:cubicBezTo>
                  <a:cubicBezTo>
                    <a:pt x="3358" y="5299"/>
                    <a:pt x="1" y="8657"/>
                    <a:pt x="1" y="12812"/>
                  </a:cubicBezTo>
                  <a:cubicBezTo>
                    <a:pt x="1" y="16955"/>
                    <a:pt x="3358" y="20313"/>
                    <a:pt x="7514" y="20313"/>
                  </a:cubicBezTo>
                  <a:cubicBezTo>
                    <a:pt x="9204" y="20313"/>
                    <a:pt x="10764" y="19753"/>
                    <a:pt x="12026" y="18813"/>
                  </a:cubicBezTo>
                  <a:cubicBezTo>
                    <a:pt x="12454" y="18488"/>
                    <a:pt x="12967" y="18320"/>
                    <a:pt x="13478" y="18320"/>
                  </a:cubicBezTo>
                  <a:cubicBezTo>
                    <a:pt x="13905" y="18320"/>
                    <a:pt x="14331" y="18438"/>
                    <a:pt x="14705" y="18682"/>
                  </a:cubicBezTo>
                  <a:cubicBezTo>
                    <a:pt x="16312" y="19729"/>
                    <a:pt x="18217" y="20337"/>
                    <a:pt x="20277" y="20337"/>
                  </a:cubicBezTo>
                  <a:cubicBezTo>
                    <a:pt x="21361" y="20337"/>
                    <a:pt x="22396" y="20170"/>
                    <a:pt x="23373" y="19860"/>
                  </a:cubicBezTo>
                  <a:cubicBezTo>
                    <a:pt x="23615" y="19784"/>
                    <a:pt x="23866" y="19745"/>
                    <a:pt x="24114" y="19745"/>
                  </a:cubicBezTo>
                  <a:cubicBezTo>
                    <a:pt x="24525" y="19745"/>
                    <a:pt x="24929" y="19852"/>
                    <a:pt x="25278" y="20075"/>
                  </a:cubicBezTo>
                  <a:cubicBezTo>
                    <a:pt x="26314" y="20706"/>
                    <a:pt x="27516" y="21075"/>
                    <a:pt x="28814" y="21075"/>
                  </a:cubicBezTo>
                  <a:cubicBezTo>
                    <a:pt x="30409" y="21075"/>
                    <a:pt x="31886" y="20515"/>
                    <a:pt x="33041" y="19575"/>
                  </a:cubicBezTo>
                  <a:cubicBezTo>
                    <a:pt x="33472" y="19231"/>
                    <a:pt x="34006" y="19037"/>
                    <a:pt x="34544" y="19037"/>
                  </a:cubicBezTo>
                  <a:cubicBezTo>
                    <a:pt x="34808" y="19037"/>
                    <a:pt x="35072" y="19084"/>
                    <a:pt x="35327" y="19182"/>
                  </a:cubicBezTo>
                  <a:cubicBezTo>
                    <a:pt x="35743" y="19360"/>
                    <a:pt x="36208" y="19444"/>
                    <a:pt x="36684" y="19444"/>
                  </a:cubicBezTo>
                  <a:cubicBezTo>
                    <a:pt x="38720" y="19444"/>
                    <a:pt x="40363" y="17801"/>
                    <a:pt x="40363" y="15776"/>
                  </a:cubicBezTo>
                  <a:cubicBezTo>
                    <a:pt x="40363" y="13741"/>
                    <a:pt x="38720" y="12097"/>
                    <a:pt x="36684" y="12097"/>
                  </a:cubicBezTo>
                  <a:lnTo>
                    <a:pt x="36672" y="12097"/>
                  </a:lnTo>
                  <a:cubicBezTo>
                    <a:pt x="35827" y="12097"/>
                    <a:pt x="35029" y="11693"/>
                    <a:pt x="34600" y="10966"/>
                  </a:cubicBezTo>
                  <a:cubicBezTo>
                    <a:pt x="33838" y="9680"/>
                    <a:pt x="32660" y="8668"/>
                    <a:pt x="31231" y="8121"/>
                  </a:cubicBezTo>
                  <a:cubicBezTo>
                    <a:pt x="30612" y="7871"/>
                    <a:pt x="30100" y="7394"/>
                    <a:pt x="29874" y="6752"/>
                  </a:cubicBezTo>
                  <a:cubicBezTo>
                    <a:pt x="28469" y="2823"/>
                    <a:pt x="24706" y="1"/>
                    <a:pt x="20277" y="1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32"/>
            <p:cNvSpPr/>
            <p:nvPr/>
          </p:nvSpPr>
          <p:spPr>
            <a:xfrm>
              <a:off x="4838100" y="3469600"/>
              <a:ext cx="2018425" cy="1053725"/>
            </a:xfrm>
            <a:custGeom>
              <a:rect b="b" l="l" r="r" t="t"/>
              <a:pathLst>
                <a:path extrusionOk="0" h="42149" w="80737">
                  <a:moveTo>
                    <a:pt x="40565" y="1"/>
                  </a:moveTo>
                  <a:cubicBezTo>
                    <a:pt x="34671" y="1"/>
                    <a:pt x="29373" y="2489"/>
                    <a:pt x="25658" y="6478"/>
                  </a:cubicBezTo>
                  <a:cubicBezTo>
                    <a:pt x="23157" y="9151"/>
                    <a:pt x="19680" y="10629"/>
                    <a:pt x="16026" y="10629"/>
                  </a:cubicBezTo>
                  <a:cubicBezTo>
                    <a:pt x="15872" y="10629"/>
                    <a:pt x="15717" y="10626"/>
                    <a:pt x="15562" y="10621"/>
                  </a:cubicBezTo>
                  <a:cubicBezTo>
                    <a:pt x="15383" y="10609"/>
                    <a:pt x="15216" y="10609"/>
                    <a:pt x="15038" y="10609"/>
                  </a:cubicBezTo>
                  <a:cubicBezTo>
                    <a:pt x="6727" y="10609"/>
                    <a:pt x="0" y="17324"/>
                    <a:pt x="0" y="25623"/>
                  </a:cubicBezTo>
                  <a:cubicBezTo>
                    <a:pt x="0" y="33910"/>
                    <a:pt x="6727" y="40625"/>
                    <a:pt x="15038" y="40625"/>
                  </a:cubicBezTo>
                  <a:cubicBezTo>
                    <a:pt x="19705" y="40625"/>
                    <a:pt x="23872" y="38505"/>
                    <a:pt x="26623" y="35184"/>
                  </a:cubicBezTo>
                  <a:cubicBezTo>
                    <a:pt x="30278" y="38589"/>
                    <a:pt x="35171" y="40684"/>
                    <a:pt x="40565" y="40684"/>
                  </a:cubicBezTo>
                  <a:cubicBezTo>
                    <a:pt x="43529" y="40684"/>
                    <a:pt x="46351" y="40053"/>
                    <a:pt x="48887" y="38910"/>
                  </a:cubicBezTo>
                  <a:cubicBezTo>
                    <a:pt x="51233" y="40922"/>
                    <a:pt x="54293" y="42149"/>
                    <a:pt x="57638" y="42149"/>
                  </a:cubicBezTo>
                  <a:cubicBezTo>
                    <a:pt x="61984" y="42149"/>
                    <a:pt x="65854" y="40077"/>
                    <a:pt x="68306" y="36874"/>
                  </a:cubicBezTo>
                  <a:cubicBezTo>
                    <a:pt x="69628" y="38124"/>
                    <a:pt x="71414" y="38898"/>
                    <a:pt x="73378" y="38898"/>
                  </a:cubicBezTo>
                  <a:cubicBezTo>
                    <a:pt x="77438" y="38898"/>
                    <a:pt x="80736" y="35600"/>
                    <a:pt x="80736" y="31540"/>
                  </a:cubicBezTo>
                  <a:cubicBezTo>
                    <a:pt x="80736" y="27480"/>
                    <a:pt x="77438" y="24194"/>
                    <a:pt x="73378" y="24194"/>
                  </a:cubicBezTo>
                  <a:lnTo>
                    <a:pt x="73343" y="24194"/>
                  </a:lnTo>
                  <a:cubicBezTo>
                    <a:pt x="73331" y="24194"/>
                    <a:pt x="73318" y="24194"/>
                    <a:pt x="73306" y="24194"/>
                  </a:cubicBezTo>
                  <a:cubicBezTo>
                    <a:pt x="71641" y="24194"/>
                    <a:pt x="70062" y="23386"/>
                    <a:pt x="69211" y="21944"/>
                  </a:cubicBezTo>
                  <a:cubicBezTo>
                    <a:pt x="67925" y="19777"/>
                    <a:pt x="66044" y="17991"/>
                    <a:pt x="63782" y="16824"/>
                  </a:cubicBezTo>
                  <a:cubicBezTo>
                    <a:pt x="61734" y="15764"/>
                    <a:pt x="60091" y="14086"/>
                    <a:pt x="59139" y="11978"/>
                  </a:cubicBezTo>
                  <a:cubicBezTo>
                    <a:pt x="55948" y="4918"/>
                    <a:pt x="48840" y="1"/>
                    <a:pt x="40565" y="1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32"/>
            <p:cNvSpPr/>
            <p:nvPr/>
          </p:nvSpPr>
          <p:spPr>
            <a:xfrm>
              <a:off x="377798" y="4155401"/>
              <a:ext cx="7110743" cy="648364"/>
            </a:xfrm>
            <a:custGeom>
              <a:rect b="b" l="l" r="r" t="t"/>
              <a:pathLst>
                <a:path extrusionOk="0" h="28409" w="285572">
                  <a:moveTo>
                    <a:pt x="1" y="1"/>
                  </a:moveTo>
                  <a:lnTo>
                    <a:pt x="1" y="28409"/>
                  </a:lnTo>
                  <a:lnTo>
                    <a:pt x="285572" y="28409"/>
                  </a:lnTo>
                  <a:lnTo>
                    <a:pt x="285572" y="1"/>
                  </a:lnTo>
                  <a:close/>
                </a:path>
              </a:pathLst>
            </a:custGeom>
            <a:solidFill>
              <a:srgbClr val="A0EB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4" name="Google Shape;254;p32"/>
          <p:cNvSpPr txBox="1"/>
          <p:nvPr>
            <p:ph type="title"/>
          </p:nvPr>
        </p:nvSpPr>
        <p:spPr>
          <a:xfrm>
            <a:off x="717525" y="905150"/>
            <a:ext cx="2183400" cy="372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255" name="Google Shape;255;p32"/>
          <p:cNvSpPr txBox="1"/>
          <p:nvPr>
            <p:ph idx="1" type="subTitle"/>
          </p:nvPr>
        </p:nvSpPr>
        <p:spPr>
          <a:xfrm>
            <a:off x="3343550" y="1515050"/>
            <a:ext cx="1529100" cy="6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56" name="Google Shape;256;p32"/>
          <p:cNvSpPr txBox="1"/>
          <p:nvPr>
            <p:ph idx="2" type="title"/>
          </p:nvPr>
        </p:nvSpPr>
        <p:spPr>
          <a:xfrm>
            <a:off x="3343550" y="1130825"/>
            <a:ext cx="1529100" cy="3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257" name="Google Shape;257;p32"/>
          <p:cNvSpPr txBox="1"/>
          <p:nvPr>
            <p:ph idx="3" type="subTitle"/>
          </p:nvPr>
        </p:nvSpPr>
        <p:spPr>
          <a:xfrm>
            <a:off x="5120450" y="1515050"/>
            <a:ext cx="1529100" cy="6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58" name="Google Shape;258;p32"/>
          <p:cNvSpPr txBox="1"/>
          <p:nvPr>
            <p:ph idx="4" type="title"/>
          </p:nvPr>
        </p:nvSpPr>
        <p:spPr>
          <a:xfrm>
            <a:off x="5120463" y="1130825"/>
            <a:ext cx="1529100" cy="3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259" name="Google Shape;259;p32"/>
          <p:cNvSpPr txBox="1"/>
          <p:nvPr>
            <p:ph idx="5" type="subTitle"/>
          </p:nvPr>
        </p:nvSpPr>
        <p:spPr>
          <a:xfrm>
            <a:off x="6897375" y="1515050"/>
            <a:ext cx="1529100" cy="6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60" name="Google Shape;260;p32"/>
          <p:cNvSpPr txBox="1"/>
          <p:nvPr>
            <p:ph idx="6" type="title"/>
          </p:nvPr>
        </p:nvSpPr>
        <p:spPr>
          <a:xfrm>
            <a:off x="6897375" y="1130825"/>
            <a:ext cx="1529100" cy="3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 3">
  <p:cSld name="CUSTOM_13">
    <p:bg>
      <p:bgPr>
        <a:solidFill>
          <a:schemeClr val="dk2"/>
        </a:solidFill>
      </p:bgPr>
    </p:bg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3"/>
          <p:cNvSpPr/>
          <p:nvPr/>
        </p:nvSpPr>
        <p:spPr>
          <a:xfrm flipH="1">
            <a:off x="3222649" y="1592997"/>
            <a:ext cx="5854826" cy="2933425"/>
          </a:xfrm>
          <a:custGeom>
            <a:rect b="b" l="l" r="r" t="t"/>
            <a:pathLst>
              <a:path extrusionOk="0" h="113205" w="225946">
                <a:moveTo>
                  <a:pt x="62499" y="1"/>
                </a:moveTo>
                <a:cubicBezTo>
                  <a:pt x="59883" y="1"/>
                  <a:pt x="57255" y="334"/>
                  <a:pt x="54710" y="1008"/>
                </a:cubicBezTo>
                <a:cubicBezTo>
                  <a:pt x="48019" y="2794"/>
                  <a:pt x="42649" y="6628"/>
                  <a:pt x="39791" y="11712"/>
                </a:cubicBezTo>
                <a:cubicBezTo>
                  <a:pt x="36672" y="17272"/>
                  <a:pt x="35588" y="24499"/>
                  <a:pt x="28540" y="28059"/>
                </a:cubicBezTo>
                <a:cubicBezTo>
                  <a:pt x="26790" y="28940"/>
                  <a:pt x="24873" y="29250"/>
                  <a:pt x="22908" y="29678"/>
                </a:cubicBezTo>
                <a:cubicBezTo>
                  <a:pt x="21075" y="30083"/>
                  <a:pt x="19539" y="30774"/>
                  <a:pt x="18229" y="31869"/>
                </a:cubicBezTo>
                <a:cubicBezTo>
                  <a:pt x="15634" y="34048"/>
                  <a:pt x="13788" y="36953"/>
                  <a:pt x="12371" y="39691"/>
                </a:cubicBezTo>
                <a:cubicBezTo>
                  <a:pt x="10811" y="42715"/>
                  <a:pt x="9811" y="45906"/>
                  <a:pt x="9407" y="49157"/>
                </a:cubicBezTo>
                <a:cubicBezTo>
                  <a:pt x="8978" y="52514"/>
                  <a:pt x="9526" y="55765"/>
                  <a:pt x="9799" y="59122"/>
                </a:cubicBezTo>
                <a:cubicBezTo>
                  <a:pt x="9942" y="60956"/>
                  <a:pt x="9907" y="62813"/>
                  <a:pt x="9145" y="64563"/>
                </a:cubicBezTo>
                <a:cubicBezTo>
                  <a:pt x="8454" y="66159"/>
                  <a:pt x="7156" y="67528"/>
                  <a:pt x="5858" y="68850"/>
                </a:cubicBezTo>
                <a:cubicBezTo>
                  <a:pt x="3608" y="71124"/>
                  <a:pt x="2644" y="74053"/>
                  <a:pt x="1739" y="76886"/>
                </a:cubicBezTo>
                <a:cubicBezTo>
                  <a:pt x="1" y="82375"/>
                  <a:pt x="822" y="87769"/>
                  <a:pt x="5025" y="92293"/>
                </a:cubicBezTo>
                <a:cubicBezTo>
                  <a:pt x="9359" y="96948"/>
                  <a:pt x="15860" y="100080"/>
                  <a:pt x="22753" y="101830"/>
                </a:cubicBezTo>
                <a:cubicBezTo>
                  <a:pt x="28327" y="103249"/>
                  <a:pt x="34155" y="103754"/>
                  <a:pt x="39991" y="103754"/>
                </a:cubicBezTo>
                <a:cubicBezTo>
                  <a:pt x="42970" y="103754"/>
                  <a:pt x="45950" y="103623"/>
                  <a:pt x="48900" y="103413"/>
                </a:cubicBezTo>
                <a:cubicBezTo>
                  <a:pt x="53579" y="103092"/>
                  <a:pt x="58222" y="102437"/>
                  <a:pt x="62913" y="102175"/>
                </a:cubicBezTo>
                <a:cubicBezTo>
                  <a:pt x="63658" y="102135"/>
                  <a:pt x="64397" y="102114"/>
                  <a:pt x="65129" y="102114"/>
                </a:cubicBezTo>
                <a:cubicBezTo>
                  <a:pt x="68914" y="102114"/>
                  <a:pt x="72542" y="102654"/>
                  <a:pt x="76153" y="103711"/>
                </a:cubicBezTo>
                <a:cubicBezTo>
                  <a:pt x="80213" y="104902"/>
                  <a:pt x="84083" y="106461"/>
                  <a:pt x="88166" y="107592"/>
                </a:cubicBezTo>
                <a:cubicBezTo>
                  <a:pt x="90798" y="108319"/>
                  <a:pt x="93500" y="108890"/>
                  <a:pt x="96227" y="109331"/>
                </a:cubicBezTo>
                <a:cubicBezTo>
                  <a:pt x="101001" y="110283"/>
                  <a:pt x="106085" y="110676"/>
                  <a:pt x="110574" y="111283"/>
                </a:cubicBezTo>
                <a:cubicBezTo>
                  <a:pt x="113741" y="111712"/>
                  <a:pt x="116765" y="112534"/>
                  <a:pt x="119908" y="113022"/>
                </a:cubicBezTo>
                <a:cubicBezTo>
                  <a:pt x="120759" y="113151"/>
                  <a:pt x="121581" y="113204"/>
                  <a:pt x="122390" y="113204"/>
                </a:cubicBezTo>
                <a:cubicBezTo>
                  <a:pt x="124492" y="113204"/>
                  <a:pt x="126501" y="112842"/>
                  <a:pt x="128660" y="112498"/>
                </a:cubicBezTo>
                <a:cubicBezTo>
                  <a:pt x="130320" y="112230"/>
                  <a:pt x="131984" y="112138"/>
                  <a:pt x="133653" y="112138"/>
                </a:cubicBezTo>
                <a:cubicBezTo>
                  <a:pt x="135321" y="112138"/>
                  <a:pt x="136994" y="112230"/>
                  <a:pt x="138673" y="112331"/>
                </a:cubicBezTo>
                <a:cubicBezTo>
                  <a:pt x="141764" y="112515"/>
                  <a:pt x="144846" y="112620"/>
                  <a:pt x="147945" y="112620"/>
                </a:cubicBezTo>
                <a:cubicBezTo>
                  <a:pt x="148259" y="112620"/>
                  <a:pt x="148574" y="112619"/>
                  <a:pt x="148888" y="112617"/>
                </a:cubicBezTo>
                <a:cubicBezTo>
                  <a:pt x="162152" y="112522"/>
                  <a:pt x="175273" y="110831"/>
                  <a:pt x="188488" y="110069"/>
                </a:cubicBezTo>
                <a:cubicBezTo>
                  <a:pt x="199526" y="109438"/>
                  <a:pt x="212682" y="110081"/>
                  <a:pt x="221040" y="103235"/>
                </a:cubicBezTo>
                <a:cubicBezTo>
                  <a:pt x="224219" y="100627"/>
                  <a:pt x="225946" y="97151"/>
                  <a:pt x="225350" y="93531"/>
                </a:cubicBezTo>
                <a:cubicBezTo>
                  <a:pt x="224803" y="90138"/>
                  <a:pt x="222243" y="87197"/>
                  <a:pt x="218087" y="86007"/>
                </a:cubicBezTo>
                <a:cubicBezTo>
                  <a:pt x="212908" y="84518"/>
                  <a:pt x="207181" y="85637"/>
                  <a:pt x="201943" y="84316"/>
                </a:cubicBezTo>
                <a:cubicBezTo>
                  <a:pt x="197144" y="83101"/>
                  <a:pt x="193418" y="80244"/>
                  <a:pt x="189429" y="77958"/>
                </a:cubicBezTo>
                <a:cubicBezTo>
                  <a:pt x="187453" y="76815"/>
                  <a:pt x="185357" y="75779"/>
                  <a:pt x="183047" y="75124"/>
                </a:cubicBezTo>
                <a:cubicBezTo>
                  <a:pt x="181018" y="74552"/>
                  <a:pt x="178881" y="74329"/>
                  <a:pt x="176737" y="74329"/>
                </a:cubicBezTo>
                <a:cubicBezTo>
                  <a:pt x="176026" y="74329"/>
                  <a:pt x="175314" y="74353"/>
                  <a:pt x="174606" y="74398"/>
                </a:cubicBezTo>
                <a:cubicBezTo>
                  <a:pt x="168947" y="74749"/>
                  <a:pt x="163483" y="76316"/>
                  <a:pt x="157786" y="76316"/>
                </a:cubicBezTo>
                <a:cubicBezTo>
                  <a:pt x="157682" y="76316"/>
                  <a:pt x="157577" y="76316"/>
                  <a:pt x="157473" y="76315"/>
                </a:cubicBezTo>
                <a:cubicBezTo>
                  <a:pt x="152663" y="76267"/>
                  <a:pt x="147317" y="75124"/>
                  <a:pt x="144816" y="71600"/>
                </a:cubicBezTo>
                <a:cubicBezTo>
                  <a:pt x="143388" y="69576"/>
                  <a:pt x="143149" y="67207"/>
                  <a:pt x="142661" y="64956"/>
                </a:cubicBezTo>
                <a:cubicBezTo>
                  <a:pt x="142245" y="62968"/>
                  <a:pt x="141518" y="61075"/>
                  <a:pt x="140209" y="59337"/>
                </a:cubicBezTo>
                <a:cubicBezTo>
                  <a:pt x="137863" y="56205"/>
                  <a:pt x="134089" y="53753"/>
                  <a:pt x="129743" y="52514"/>
                </a:cubicBezTo>
                <a:cubicBezTo>
                  <a:pt x="127656" y="51919"/>
                  <a:pt x="125480" y="51649"/>
                  <a:pt x="123261" y="51649"/>
                </a:cubicBezTo>
                <a:cubicBezTo>
                  <a:pt x="123037" y="51649"/>
                  <a:pt x="122812" y="51652"/>
                  <a:pt x="122587" y="51657"/>
                </a:cubicBezTo>
                <a:cubicBezTo>
                  <a:pt x="122123" y="51669"/>
                  <a:pt x="121659" y="51693"/>
                  <a:pt x="121182" y="51728"/>
                </a:cubicBezTo>
                <a:cubicBezTo>
                  <a:pt x="116479" y="50609"/>
                  <a:pt x="111503" y="50002"/>
                  <a:pt x="107121" y="48192"/>
                </a:cubicBezTo>
                <a:cubicBezTo>
                  <a:pt x="99501" y="45049"/>
                  <a:pt x="96298" y="38441"/>
                  <a:pt x="94560" y="32178"/>
                </a:cubicBezTo>
                <a:cubicBezTo>
                  <a:pt x="93584" y="28678"/>
                  <a:pt x="92929" y="25106"/>
                  <a:pt x="91726" y="21641"/>
                </a:cubicBezTo>
                <a:cubicBezTo>
                  <a:pt x="90810" y="19034"/>
                  <a:pt x="89548" y="16486"/>
                  <a:pt x="87952" y="14081"/>
                </a:cubicBezTo>
                <a:cubicBezTo>
                  <a:pt x="84809" y="9330"/>
                  <a:pt x="80237" y="4973"/>
                  <a:pt x="74200" y="2365"/>
                </a:cubicBezTo>
                <a:cubicBezTo>
                  <a:pt x="70558" y="797"/>
                  <a:pt x="66542" y="1"/>
                  <a:pt x="62499" y="1"/>
                </a:cubicBezTo>
                <a:close/>
              </a:path>
            </a:pathLst>
          </a:custGeom>
          <a:solidFill>
            <a:srgbClr val="FFFFFF">
              <a:alpha val="313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33"/>
          <p:cNvSpPr/>
          <p:nvPr/>
        </p:nvSpPr>
        <p:spPr>
          <a:xfrm>
            <a:off x="70" y="850947"/>
            <a:ext cx="8179245" cy="4098021"/>
          </a:xfrm>
          <a:custGeom>
            <a:rect b="b" l="l" r="r" t="t"/>
            <a:pathLst>
              <a:path extrusionOk="0" h="113205" w="225946">
                <a:moveTo>
                  <a:pt x="62499" y="1"/>
                </a:moveTo>
                <a:cubicBezTo>
                  <a:pt x="59883" y="1"/>
                  <a:pt x="57255" y="334"/>
                  <a:pt x="54710" y="1008"/>
                </a:cubicBezTo>
                <a:cubicBezTo>
                  <a:pt x="48019" y="2794"/>
                  <a:pt x="42649" y="6628"/>
                  <a:pt x="39791" y="11712"/>
                </a:cubicBezTo>
                <a:cubicBezTo>
                  <a:pt x="36672" y="17272"/>
                  <a:pt x="35588" y="24499"/>
                  <a:pt x="28540" y="28059"/>
                </a:cubicBezTo>
                <a:cubicBezTo>
                  <a:pt x="26790" y="28940"/>
                  <a:pt x="24873" y="29250"/>
                  <a:pt x="22908" y="29678"/>
                </a:cubicBezTo>
                <a:cubicBezTo>
                  <a:pt x="21075" y="30083"/>
                  <a:pt x="19539" y="30774"/>
                  <a:pt x="18229" y="31869"/>
                </a:cubicBezTo>
                <a:cubicBezTo>
                  <a:pt x="15634" y="34048"/>
                  <a:pt x="13788" y="36953"/>
                  <a:pt x="12371" y="39691"/>
                </a:cubicBezTo>
                <a:cubicBezTo>
                  <a:pt x="10811" y="42715"/>
                  <a:pt x="9811" y="45906"/>
                  <a:pt x="9407" y="49157"/>
                </a:cubicBezTo>
                <a:cubicBezTo>
                  <a:pt x="8978" y="52514"/>
                  <a:pt x="9526" y="55765"/>
                  <a:pt x="9799" y="59122"/>
                </a:cubicBezTo>
                <a:cubicBezTo>
                  <a:pt x="9942" y="60956"/>
                  <a:pt x="9907" y="62813"/>
                  <a:pt x="9145" y="64563"/>
                </a:cubicBezTo>
                <a:cubicBezTo>
                  <a:pt x="8454" y="66159"/>
                  <a:pt x="7156" y="67528"/>
                  <a:pt x="5858" y="68850"/>
                </a:cubicBezTo>
                <a:cubicBezTo>
                  <a:pt x="3608" y="71124"/>
                  <a:pt x="2644" y="74053"/>
                  <a:pt x="1739" y="76886"/>
                </a:cubicBezTo>
                <a:cubicBezTo>
                  <a:pt x="1" y="82375"/>
                  <a:pt x="822" y="87769"/>
                  <a:pt x="5025" y="92293"/>
                </a:cubicBezTo>
                <a:cubicBezTo>
                  <a:pt x="9359" y="96948"/>
                  <a:pt x="15860" y="100080"/>
                  <a:pt x="22753" y="101830"/>
                </a:cubicBezTo>
                <a:cubicBezTo>
                  <a:pt x="28327" y="103249"/>
                  <a:pt x="34155" y="103754"/>
                  <a:pt x="39991" y="103754"/>
                </a:cubicBezTo>
                <a:cubicBezTo>
                  <a:pt x="42970" y="103754"/>
                  <a:pt x="45950" y="103623"/>
                  <a:pt x="48900" y="103413"/>
                </a:cubicBezTo>
                <a:cubicBezTo>
                  <a:pt x="53579" y="103092"/>
                  <a:pt x="58222" y="102437"/>
                  <a:pt x="62913" y="102175"/>
                </a:cubicBezTo>
                <a:cubicBezTo>
                  <a:pt x="63658" y="102135"/>
                  <a:pt x="64397" y="102114"/>
                  <a:pt x="65129" y="102114"/>
                </a:cubicBezTo>
                <a:cubicBezTo>
                  <a:pt x="68914" y="102114"/>
                  <a:pt x="72542" y="102654"/>
                  <a:pt x="76153" y="103711"/>
                </a:cubicBezTo>
                <a:cubicBezTo>
                  <a:pt x="80213" y="104902"/>
                  <a:pt x="84083" y="106461"/>
                  <a:pt x="88166" y="107592"/>
                </a:cubicBezTo>
                <a:cubicBezTo>
                  <a:pt x="90798" y="108319"/>
                  <a:pt x="93500" y="108890"/>
                  <a:pt x="96227" y="109331"/>
                </a:cubicBezTo>
                <a:cubicBezTo>
                  <a:pt x="101001" y="110283"/>
                  <a:pt x="106085" y="110676"/>
                  <a:pt x="110574" y="111283"/>
                </a:cubicBezTo>
                <a:cubicBezTo>
                  <a:pt x="113741" y="111712"/>
                  <a:pt x="116765" y="112534"/>
                  <a:pt x="119908" y="113022"/>
                </a:cubicBezTo>
                <a:cubicBezTo>
                  <a:pt x="120759" y="113151"/>
                  <a:pt x="121581" y="113204"/>
                  <a:pt x="122390" y="113204"/>
                </a:cubicBezTo>
                <a:cubicBezTo>
                  <a:pt x="124492" y="113204"/>
                  <a:pt x="126501" y="112842"/>
                  <a:pt x="128660" y="112498"/>
                </a:cubicBezTo>
                <a:cubicBezTo>
                  <a:pt x="130320" y="112230"/>
                  <a:pt x="131984" y="112138"/>
                  <a:pt x="133653" y="112138"/>
                </a:cubicBezTo>
                <a:cubicBezTo>
                  <a:pt x="135321" y="112138"/>
                  <a:pt x="136994" y="112230"/>
                  <a:pt x="138673" y="112331"/>
                </a:cubicBezTo>
                <a:cubicBezTo>
                  <a:pt x="141764" y="112515"/>
                  <a:pt x="144846" y="112620"/>
                  <a:pt x="147945" y="112620"/>
                </a:cubicBezTo>
                <a:cubicBezTo>
                  <a:pt x="148259" y="112620"/>
                  <a:pt x="148574" y="112619"/>
                  <a:pt x="148888" y="112617"/>
                </a:cubicBezTo>
                <a:cubicBezTo>
                  <a:pt x="162152" y="112522"/>
                  <a:pt x="175273" y="110831"/>
                  <a:pt x="188488" y="110069"/>
                </a:cubicBezTo>
                <a:cubicBezTo>
                  <a:pt x="199526" y="109438"/>
                  <a:pt x="212682" y="110081"/>
                  <a:pt x="221040" y="103235"/>
                </a:cubicBezTo>
                <a:cubicBezTo>
                  <a:pt x="224219" y="100627"/>
                  <a:pt x="225946" y="97151"/>
                  <a:pt x="225350" y="93531"/>
                </a:cubicBezTo>
                <a:cubicBezTo>
                  <a:pt x="224803" y="90138"/>
                  <a:pt x="222243" y="87197"/>
                  <a:pt x="218087" y="86007"/>
                </a:cubicBezTo>
                <a:cubicBezTo>
                  <a:pt x="212908" y="84518"/>
                  <a:pt x="207181" y="85637"/>
                  <a:pt x="201943" y="84316"/>
                </a:cubicBezTo>
                <a:cubicBezTo>
                  <a:pt x="197144" y="83101"/>
                  <a:pt x="193418" y="80244"/>
                  <a:pt x="189429" y="77958"/>
                </a:cubicBezTo>
                <a:cubicBezTo>
                  <a:pt x="187453" y="76815"/>
                  <a:pt x="185357" y="75779"/>
                  <a:pt x="183047" y="75124"/>
                </a:cubicBezTo>
                <a:cubicBezTo>
                  <a:pt x="181018" y="74552"/>
                  <a:pt x="178881" y="74329"/>
                  <a:pt x="176737" y="74329"/>
                </a:cubicBezTo>
                <a:cubicBezTo>
                  <a:pt x="176026" y="74329"/>
                  <a:pt x="175314" y="74353"/>
                  <a:pt x="174606" y="74398"/>
                </a:cubicBezTo>
                <a:cubicBezTo>
                  <a:pt x="168947" y="74749"/>
                  <a:pt x="163483" y="76316"/>
                  <a:pt x="157786" y="76316"/>
                </a:cubicBezTo>
                <a:cubicBezTo>
                  <a:pt x="157682" y="76316"/>
                  <a:pt x="157577" y="76316"/>
                  <a:pt x="157473" y="76315"/>
                </a:cubicBezTo>
                <a:cubicBezTo>
                  <a:pt x="152663" y="76267"/>
                  <a:pt x="147317" y="75124"/>
                  <a:pt x="144816" y="71600"/>
                </a:cubicBezTo>
                <a:cubicBezTo>
                  <a:pt x="143388" y="69576"/>
                  <a:pt x="143149" y="67207"/>
                  <a:pt x="142661" y="64956"/>
                </a:cubicBezTo>
                <a:cubicBezTo>
                  <a:pt x="142245" y="62968"/>
                  <a:pt x="141518" y="61075"/>
                  <a:pt x="140209" y="59337"/>
                </a:cubicBezTo>
                <a:cubicBezTo>
                  <a:pt x="137863" y="56205"/>
                  <a:pt x="134089" y="53753"/>
                  <a:pt x="129743" y="52514"/>
                </a:cubicBezTo>
                <a:cubicBezTo>
                  <a:pt x="127656" y="51919"/>
                  <a:pt x="125480" y="51649"/>
                  <a:pt x="123261" y="51649"/>
                </a:cubicBezTo>
                <a:cubicBezTo>
                  <a:pt x="123037" y="51649"/>
                  <a:pt x="122812" y="51652"/>
                  <a:pt x="122587" y="51657"/>
                </a:cubicBezTo>
                <a:cubicBezTo>
                  <a:pt x="122123" y="51669"/>
                  <a:pt x="121659" y="51693"/>
                  <a:pt x="121182" y="51728"/>
                </a:cubicBezTo>
                <a:cubicBezTo>
                  <a:pt x="116479" y="50609"/>
                  <a:pt x="111503" y="50002"/>
                  <a:pt x="107121" y="48192"/>
                </a:cubicBezTo>
                <a:cubicBezTo>
                  <a:pt x="99501" y="45049"/>
                  <a:pt x="96298" y="38441"/>
                  <a:pt x="94560" y="32178"/>
                </a:cubicBezTo>
                <a:cubicBezTo>
                  <a:pt x="93584" y="28678"/>
                  <a:pt x="92929" y="25106"/>
                  <a:pt x="91726" y="21641"/>
                </a:cubicBezTo>
                <a:cubicBezTo>
                  <a:pt x="90810" y="19034"/>
                  <a:pt x="89548" y="16486"/>
                  <a:pt x="87952" y="14081"/>
                </a:cubicBezTo>
                <a:cubicBezTo>
                  <a:pt x="84809" y="9330"/>
                  <a:pt x="80237" y="4973"/>
                  <a:pt x="74200" y="2365"/>
                </a:cubicBezTo>
                <a:cubicBezTo>
                  <a:pt x="70558" y="797"/>
                  <a:pt x="66542" y="1"/>
                  <a:pt x="62499" y="1"/>
                </a:cubicBezTo>
                <a:close/>
              </a:path>
            </a:pathLst>
          </a:custGeom>
          <a:solidFill>
            <a:srgbClr val="FFFFFF">
              <a:alpha val="44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33"/>
          <p:cNvSpPr/>
          <p:nvPr/>
        </p:nvSpPr>
        <p:spPr>
          <a:xfrm>
            <a:off x="82" y="3040134"/>
            <a:ext cx="9143830" cy="2103365"/>
          </a:xfrm>
          <a:custGeom>
            <a:rect b="b" l="l" r="r" t="t"/>
            <a:pathLst>
              <a:path extrusionOk="0" h="58104" w="252592">
                <a:moveTo>
                  <a:pt x="23957" y="0"/>
                </a:moveTo>
                <a:cubicBezTo>
                  <a:pt x="15373" y="0"/>
                  <a:pt x="7336" y="1024"/>
                  <a:pt x="0" y="3430"/>
                </a:cubicBezTo>
                <a:lnTo>
                  <a:pt x="0" y="17206"/>
                </a:lnTo>
                <a:lnTo>
                  <a:pt x="0" y="40352"/>
                </a:lnTo>
                <a:lnTo>
                  <a:pt x="0" y="58104"/>
                </a:lnTo>
                <a:lnTo>
                  <a:pt x="148650" y="58104"/>
                </a:lnTo>
                <a:cubicBezTo>
                  <a:pt x="147757" y="57997"/>
                  <a:pt x="146769" y="57818"/>
                  <a:pt x="145721" y="57568"/>
                </a:cubicBezTo>
                <a:lnTo>
                  <a:pt x="145721" y="57568"/>
                </a:lnTo>
                <a:lnTo>
                  <a:pt x="148650" y="58104"/>
                </a:lnTo>
                <a:lnTo>
                  <a:pt x="252592" y="58104"/>
                </a:lnTo>
                <a:lnTo>
                  <a:pt x="252592" y="16777"/>
                </a:lnTo>
                <a:cubicBezTo>
                  <a:pt x="236294" y="29080"/>
                  <a:pt x="217132" y="33582"/>
                  <a:pt x="196520" y="33582"/>
                </a:cubicBezTo>
                <a:cubicBezTo>
                  <a:pt x="140227" y="33582"/>
                  <a:pt x="73113" y="0"/>
                  <a:pt x="2395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33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66" name="Google Shape;266;p33"/>
          <p:cNvSpPr txBox="1"/>
          <p:nvPr>
            <p:ph idx="1" type="subTitle"/>
          </p:nvPr>
        </p:nvSpPr>
        <p:spPr>
          <a:xfrm>
            <a:off x="1162550" y="2509075"/>
            <a:ext cx="1984800" cy="11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67" name="Google Shape;267;p33"/>
          <p:cNvSpPr txBox="1"/>
          <p:nvPr>
            <p:ph idx="2" type="title"/>
          </p:nvPr>
        </p:nvSpPr>
        <p:spPr>
          <a:xfrm>
            <a:off x="1162538" y="3737250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68" name="Google Shape;268;p33"/>
          <p:cNvSpPr txBox="1"/>
          <p:nvPr>
            <p:ph idx="3" type="subTitle"/>
          </p:nvPr>
        </p:nvSpPr>
        <p:spPr>
          <a:xfrm>
            <a:off x="3579600" y="2509075"/>
            <a:ext cx="1984800" cy="11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69" name="Google Shape;269;p33"/>
          <p:cNvSpPr txBox="1"/>
          <p:nvPr>
            <p:ph idx="4" type="title"/>
          </p:nvPr>
        </p:nvSpPr>
        <p:spPr>
          <a:xfrm>
            <a:off x="3579588" y="3737250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70" name="Google Shape;270;p33"/>
          <p:cNvSpPr txBox="1"/>
          <p:nvPr>
            <p:ph idx="5" type="subTitle"/>
          </p:nvPr>
        </p:nvSpPr>
        <p:spPr>
          <a:xfrm>
            <a:off x="5996650" y="2509075"/>
            <a:ext cx="1984800" cy="11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71" name="Google Shape;271;p33"/>
          <p:cNvSpPr txBox="1"/>
          <p:nvPr>
            <p:ph idx="6" type="title"/>
          </p:nvPr>
        </p:nvSpPr>
        <p:spPr>
          <a:xfrm>
            <a:off x="5996638" y="3737250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ly Title 1">
  <p:cSld name="CUSTOM_7">
    <p:bg>
      <p:bgPr>
        <a:solidFill>
          <a:schemeClr val="dk2"/>
        </a:solidFill>
      </p:bgPr>
    </p:bg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4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grpSp>
        <p:nvGrpSpPr>
          <p:cNvPr id="274" name="Google Shape;274;p34"/>
          <p:cNvGrpSpPr/>
          <p:nvPr/>
        </p:nvGrpSpPr>
        <p:grpSpPr>
          <a:xfrm>
            <a:off x="5496559" y="4259725"/>
            <a:ext cx="3647441" cy="883785"/>
            <a:chOff x="5496559" y="4280025"/>
            <a:chExt cx="3647441" cy="883785"/>
          </a:xfrm>
        </p:grpSpPr>
        <p:sp>
          <p:nvSpPr>
            <p:cNvPr id="275" name="Google Shape;275;p34"/>
            <p:cNvSpPr/>
            <p:nvPr/>
          </p:nvSpPr>
          <p:spPr>
            <a:xfrm flipH="1">
              <a:off x="7110116" y="4280025"/>
              <a:ext cx="2033884" cy="883785"/>
            </a:xfrm>
            <a:custGeom>
              <a:rect b="b" l="l" r="r" t="t"/>
              <a:pathLst>
                <a:path extrusionOk="0" h="32615" w="75058">
                  <a:moveTo>
                    <a:pt x="26971" y="1"/>
                  </a:moveTo>
                  <a:cubicBezTo>
                    <a:pt x="16792" y="1"/>
                    <a:pt x="7040" y="5763"/>
                    <a:pt x="2429" y="15589"/>
                  </a:cubicBezTo>
                  <a:cubicBezTo>
                    <a:pt x="2382" y="15684"/>
                    <a:pt x="2358" y="15779"/>
                    <a:pt x="2310" y="15875"/>
                  </a:cubicBezTo>
                  <a:cubicBezTo>
                    <a:pt x="1453" y="16946"/>
                    <a:pt x="679" y="18065"/>
                    <a:pt x="0" y="19244"/>
                  </a:cubicBezTo>
                  <a:lnTo>
                    <a:pt x="0" y="32615"/>
                  </a:lnTo>
                  <a:lnTo>
                    <a:pt x="75057" y="32615"/>
                  </a:lnTo>
                  <a:cubicBezTo>
                    <a:pt x="73819" y="28007"/>
                    <a:pt x="70640" y="23959"/>
                    <a:pt x="65985" y="21768"/>
                  </a:cubicBezTo>
                  <a:cubicBezTo>
                    <a:pt x="63680" y="20692"/>
                    <a:pt x="61256" y="20183"/>
                    <a:pt x="58871" y="20183"/>
                  </a:cubicBezTo>
                  <a:cubicBezTo>
                    <a:pt x="56981" y="20183"/>
                    <a:pt x="55116" y="20503"/>
                    <a:pt x="53352" y="21113"/>
                  </a:cubicBezTo>
                  <a:cubicBezTo>
                    <a:pt x="51566" y="13255"/>
                    <a:pt x="46328" y="6266"/>
                    <a:pt x="38470" y="2575"/>
                  </a:cubicBezTo>
                  <a:cubicBezTo>
                    <a:pt x="34746" y="828"/>
                    <a:pt x="30828" y="1"/>
                    <a:pt x="26971" y="1"/>
                  </a:cubicBezTo>
                  <a:close/>
                </a:path>
              </a:pathLst>
            </a:custGeom>
            <a:solidFill>
              <a:srgbClr val="FFFFFF">
                <a:alpha val="44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34"/>
            <p:cNvSpPr/>
            <p:nvPr/>
          </p:nvSpPr>
          <p:spPr>
            <a:xfrm>
              <a:off x="5496559" y="4663290"/>
              <a:ext cx="1937483" cy="500521"/>
            </a:xfrm>
            <a:custGeom>
              <a:rect b="b" l="l" r="r" t="t"/>
              <a:pathLst>
                <a:path extrusionOk="0" h="15496" w="59984">
                  <a:moveTo>
                    <a:pt x="8620" y="0"/>
                  </a:moveTo>
                  <a:cubicBezTo>
                    <a:pt x="6622" y="0"/>
                    <a:pt x="4637" y="834"/>
                    <a:pt x="3227" y="2459"/>
                  </a:cubicBezTo>
                  <a:cubicBezTo>
                    <a:pt x="988" y="5042"/>
                    <a:pt x="941" y="8769"/>
                    <a:pt x="2893" y="11400"/>
                  </a:cubicBezTo>
                  <a:cubicBezTo>
                    <a:pt x="2608" y="11662"/>
                    <a:pt x="2334" y="11948"/>
                    <a:pt x="2072" y="12245"/>
                  </a:cubicBezTo>
                  <a:cubicBezTo>
                    <a:pt x="1203" y="13246"/>
                    <a:pt x="512" y="14341"/>
                    <a:pt x="0" y="15496"/>
                  </a:cubicBezTo>
                  <a:lnTo>
                    <a:pt x="59984" y="15496"/>
                  </a:lnTo>
                  <a:cubicBezTo>
                    <a:pt x="58853" y="11960"/>
                    <a:pt x="56781" y="8685"/>
                    <a:pt x="53769" y="6066"/>
                  </a:cubicBezTo>
                  <a:cubicBezTo>
                    <a:pt x="49777" y="2603"/>
                    <a:pt x="44856" y="905"/>
                    <a:pt x="39958" y="905"/>
                  </a:cubicBezTo>
                  <a:cubicBezTo>
                    <a:pt x="34060" y="905"/>
                    <a:pt x="28196" y="3367"/>
                    <a:pt x="24027" y="8174"/>
                  </a:cubicBezTo>
                  <a:cubicBezTo>
                    <a:pt x="23967" y="8233"/>
                    <a:pt x="23932" y="8304"/>
                    <a:pt x="23872" y="8364"/>
                  </a:cubicBezTo>
                  <a:cubicBezTo>
                    <a:pt x="22789" y="9138"/>
                    <a:pt x="21777" y="9995"/>
                    <a:pt x="20860" y="10960"/>
                  </a:cubicBezTo>
                  <a:cubicBezTo>
                    <a:pt x="20848" y="10948"/>
                    <a:pt x="20836" y="10936"/>
                    <a:pt x="20824" y="10924"/>
                  </a:cubicBezTo>
                  <a:cubicBezTo>
                    <a:pt x="19288" y="9578"/>
                    <a:pt x="17526" y="8674"/>
                    <a:pt x="15681" y="8162"/>
                  </a:cubicBezTo>
                  <a:cubicBezTo>
                    <a:pt x="16014" y="5840"/>
                    <a:pt x="15216" y="3399"/>
                    <a:pt x="13311" y="1756"/>
                  </a:cubicBezTo>
                  <a:cubicBezTo>
                    <a:pt x="11954" y="577"/>
                    <a:pt x="10283" y="0"/>
                    <a:pt x="8620" y="0"/>
                  </a:cubicBezTo>
                  <a:close/>
                </a:path>
              </a:pathLst>
            </a:custGeom>
            <a:solidFill>
              <a:srgbClr val="FFFFFF">
                <a:alpha val="44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 1">
  <p:cSld name="CUSTOM_4"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Google Shape;278;p35"/>
          <p:cNvGrpSpPr/>
          <p:nvPr/>
        </p:nvGrpSpPr>
        <p:grpSpPr>
          <a:xfrm rot="-199848">
            <a:off x="7416046" y="3853117"/>
            <a:ext cx="581719" cy="921601"/>
            <a:chOff x="-1904298" y="1056455"/>
            <a:chExt cx="581725" cy="921611"/>
          </a:xfrm>
        </p:grpSpPr>
        <p:sp>
          <p:nvSpPr>
            <p:cNvPr id="279" name="Google Shape;279;p35"/>
            <p:cNvSpPr/>
            <p:nvPr/>
          </p:nvSpPr>
          <p:spPr>
            <a:xfrm>
              <a:off x="-1904298" y="1056455"/>
              <a:ext cx="581725" cy="887132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rgbClr val="5AD1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35"/>
            <p:cNvSpPr/>
            <p:nvPr/>
          </p:nvSpPr>
          <p:spPr>
            <a:xfrm>
              <a:off x="-1862965" y="1216748"/>
              <a:ext cx="442995" cy="761317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1" name="Google Shape;281;p35"/>
          <p:cNvGrpSpPr/>
          <p:nvPr/>
        </p:nvGrpSpPr>
        <p:grpSpPr>
          <a:xfrm>
            <a:off x="6704539" y="3934149"/>
            <a:ext cx="878448" cy="863379"/>
            <a:chOff x="-5358445" y="839844"/>
            <a:chExt cx="1391711" cy="1367837"/>
          </a:xfrm>
        </p:grpSpPr>
        <p:sp>
          <p:nvSpPr>
            <p:cNvPr id="282" name="Google Shape;282;p35"/>
            <p:cNvSpPr/>
            <p:nvPr/>
          </p:nvSpPr>
          <p:spPr>
            <a:xfrm>
              <a:off x="-5358445" y="839844"/>
              <a:ext cx="1391711" cy="1367419"/>
            </a:xfrm>
            <a:custGeom>
              <a:rect b="b" l="l" r="r" t="t"/>
              <a:pathLst>
                <a:path extrusionOk="0" h="49029" w="49900">
                  <a:moveTo>
                    <a:pt x="1057" y="0"/>
                  </a:moveTo>
                  <a:cubicBezTo>
                    <a:pt x="781" y="0"/>
                    <a:pt x="673" y="296"/>
                    <a:pt x="750" y="529"/>
                  </a:cubicBezTo>
                  <a:cubicBezTo>
                    <a:pt x="560" y="529"/>
                    <a:pt x="369" y="648"/>
                    <a:pt x="357" y="886"/>
                  </a:cubicBezTo>
                  <a:cubicBezTo>
                    <a:pt x="0" y="7708"/>
                    <a:pt x="1596" y="14340"/>
                    <a:pt x="3798" y="20746"/>
                  </a:cubicBezTo>
                  <a:cubicBezTo>
                    <a:pt x="5870" y="26770"/>
                    <a:pt x="8204" y="32854"/>
                    <a:pt x="12788" y="37450"/>
                  </a:cubicBezTo>
                  <a:cubicBezTo>
                    <a:pt x="17157" y="41820"/>
                    <a:pt x="22789" y="44689"/>
                    <a:pt x="28575" y="46678"/>
                  </a:cubicBezTo>
                  <a:cubicBezTo>
                    <a:pt x="32108" y="47894"/>
                    <a:pt x="35925" y="49028"/>
                    <a:pt x="39693" y="49028"/>
                  </a:cubicBezTo>
                  <a:cubicBezTo>
                    <a:pt x="41639" y="49028"/>
                    <a:pt x="43573" y="48726"/>
                    <a:pt x="45446" y="47975"/>
                  </a:cubicBezTo>
                  <a:cubicBezTo>
                    <a:pt x="45589" y="47916"/>
                    <a:pt x="45649" y="47821"/>
                    <a:pt x="45661" y="47725"/>
                  </a:cubicBezTo>
                  <a:cubicBezTo>
                    <a:pt x="45745" y="47795"/>
                    <a:pt x="45857" y="47836"/>
                    <a:pt x="45967" y="47836"/>
                  </a:cubicBezTo>
                  <a:cubicBezTo>
                    <a:pt x="46118" y="47836"/>
                    <a:pt x="46265" y="47757"/>
                    <a:pt x="46327" y="47571"/>
                  </a:cubicBezTo>
                  <a:cubicBezTo>
                    <a:pt x="49899" y="36581"/>
                    <a:pt x="43565" y="23937"/>
                    <a:pt x="36052" y="16126"/>
                  </a:cubicBezTo>
                  <a:cubicBezTo>
                    <a:pt x="26873" y="6589"/>
                    <a:pt x="14014" y="1791"/>
                    <a:pt x="1119" y="5"/>
                  </a:cubicBezTo>
                  <a:cubicBezTo>
                    <a:pt x="1098" y="2"/>
                    <a:pt x="1077" y="0"/>
                    <a:pt x="1057" y="0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35"/>
            <p:cNvSpPr/>
            <p:nvPr/>
          </p:nvSpPr>
          <p:spPr>
            <a:xfrm>
              <a:off x="-5168235" y="1050330"/>
              <a:ext cx="1163208" cy="1157351"/>
            </a:xfrm>
            <a:custGeom>
              <a:rect b="b" l="l" r="r" t="t"/>
              <a:pathLst>
                <a:path extrusionOk="0" h="41497" w="41707">
                  <a:moveTo>
                    <a:pt x="3415" y="0"/>
                  </a:moveTo>
                  <a:cubicBezTo>
                    <a:pt x="3118" y="0"/>
                    <a:pt x="2838" y="377"/>
                    <a:pt x="3098" y="673"/>
                  </a:cubicBezTo>
                  <a:cubicBezTo>
                    <a:pt x="5968" y="4043"/>
                    <a:pt x="8825" y="7424"/>
                    <a:pt x="11694" y="10794"/>
                  </a:cubicBezTo>
                  <a:cubicBezTo>
                    <a:pt x="7944" y="9591"/>
                    <a:pt x="4265" y="8186"/>
                    <a:pt x="669" y="6567"/>
                  </a:cubicBezTo>
                  <a:cubicBezTo>
                    <a:pt x="612" y="6541"/>
                    <a:pt x="557" y="6529"/>
                    <a:pt x="507" y="6529"/>
                  </a:cubicBezTo>
                  <a:cubicBezTo>
                    <a:pt x="143" y="6529"/>
                    <a:pt x="1" y="7141"/>
                    <a:pt x="419" y="7329"/>
                  </a:cubicBezTo>
                  <a:cubicBezTo>
                    <a:pt x="4158" y="9020"/>
                    <a:pt x="12564" y="12008"/>
                    <a:pt x="12730" y="12008"/>
                  </a:cubicBezTo>
                  <a:cubicBezTo>
                    <a:pt x="15826" y="15651"/>
                    <a:pt x="18922" y="19283"/>
                    <a:pt x="22029" y="22914"/>
                  </a:cubicBezTo>
                  <a:cubicBezTo>
                    <a:pt x="22303" y="23224"/>
                    <a:pt x="22577" y="23533"/>
                    <a:pt x="22851" y="23855"/>
                  </a:cubicBezTo>
                  <a:cubicBezTo>
                    <a:pt x="22003" y="23918"/>
                    <a:pt x="21159" y="23950"/>
                    <a:pt x="20319" y="23950"/>
                  </a:cubicBezTo>
                  <a:cubicBezTo>
                    <a:pt x="16565" y="23950"/>
                    <a:pt x="12884" y="23317"/>
                    <a:pt x="9313" y="22033"/>
                  </a:cubicBezTo>
                  <a:cubicBezTo>
                    <a:pt x="9266" y="22017"/>
                    <a:pt x="9220" y="22010"/>
                    <a:pt x="9178" y="22010"/>
                  </a:cubicBezTo>
                  <a:cubicBezTo>
                    <a:pt x="8783" y="22010"/>
                    <a:pt x="8623" y="22646"/>
                    <a:pt x="9063" y="22807"/>
                  </a:cubicBezTo>
                  <a:cubicBezTo>
                    <a:pt x="12688" y="24102"/>
                    <a:pt x="16421" y="24755"/>
                    <a:pt x="20225" y="24755"/>
                  </a:cubicBezTo>
                  <a:cubicBezTo>
                    <a:pt x="21144" y="24755"/>
                    <a:pt x="22067" y="24717"/>
                    <a:pt x="22993" y="24641"/>
                  </a:cubicBezTo>
                  <a:cubicBezTo>
                    <a:pt x="23160" y="24629"/>
                    <a:pt x="23267" y="24534"/>
                    <a:pt x="23339" y="24414"/>
                  </a:cubicBezTo>
                  <a:cubicBezTo>
                    <a:pt x="27149" y="28820"/>
                    <a:pt x="31090" y="33106"/>
                    <a:pt x="35424" y="36964"/>
                  </a:cubicBezTo>
                  <a:cubicBezTo>
                    <a:pt x="34186" y="37165"/>
                    <a:pt x="32949" y="37265"/>
                    <a:pt x="31719" y="37265"/>
                  </a:cubicBezTo>
                  <a:cubicBezTo>
                    <a:pt x="28655" y="37265"/>
                    <a:pt x="25636" y="36641"/>
                    <a:pt x="22755" y="35392"/>
                  </a:cubicBezTo>
                  <a:cubicBezTo>
                    <a:pt x="22701" y="35369"/>
                    <a:pt x="22650" y="35359"/>
                    <a:pt x="22602" y="35359"/>
                  </a:cubicBezTo>
                  <a:cubicBezTo>
                    <a:pt x="22232" y="35359"/>
                    <a:pt x="22083" y="35987"/>
                    <a:pt x="22505" y="36166"/>
                  </a:cubicBezTo>
                  <a:cubicBezTo>
                    <a:pt x="25470" y="37439"/>
                    <a:pt x="28583" y="38077"/>
                    <a:pt x="31737" y="38077"/>
                  </a:cubicBezTo>
                  <a:cubicBezTo>
                    <a:pt x="33155" y="38077"/>
                    <a:pt x="34582" y="37948"/>
                    <a:pt x="36007" y="37690"/>
                  </a:cubicBezTo>
                  <a:cubicBezTo>
                    <a:pt x="36078" y="37678"/>
                    <a:pt x="36126" y="37654"/>
                    <a:pt x="36174" y="37630"/>
                  </a:cubicBezTo>
                  <a:cubicBezTo>
                    <a:pt x="37698" y="38952"/>
                    <a:pt x="39269" y="40226"/>
                    <a:pt x="40912" y="41417"/>
                  </a:cubicBezTo>
                  <a:cubicBezTo>
                    <a:pt x="40988" y="41473"/>
                    <a:pt x="41064" y="41497"/>
                    <a:pt x="41137" y="41497"/>
                  </a:cubicBezTo>
                  <a:cubicBezTo>
                    <a:pt x="41464" y="41497"/>
                    <a:pt x="41706" y="41003"/>
                    <a:pt x="41365" y="40750"/>
                  </a:cubicBezTo>
                  <a:cubicBezTo>
                    <a:pt x="37745" y="38107"/>
                    <a:pt x="34447" y="35130"/>
                    <a:pt x="31328" y="31951"/>
                  </a:cubicBezTo>
                  <a:cubicBezTo>
                    <a:pt x="31423" y="31951"/>
                    <a:pt x="31530" y="31892"/>
                    <a:pt x="31590" y="31773"/>
                  </a:cubicBezTo>
                  <a:cubicBezTo>
                    <a:pt x="33745" y="27724"/>
                    <a:pt x="34150" y="23129"/>
                    <a:pt x="32638" y="18795"/>
                  </a:cubicBezTo>
                  <a:cubicBezTo>
                    <a:pt x="32568" y="18591"/>
                    <a:pt x="32389" y="18501"/>
                    <a:pt x="32216" y="18501"/>
                  </a:cubicBezTo>
                  <a:cubicBezTo>
                    <a:pt x="31975" y="18501"/>
                    <a:pt x="31748" y="18677"/>
                    <a:pt x="31852" y="18961"/>
                  </a:cubicBezTo>
                  <a:cubicBezTo>
                    <a:pt x="33280" y="23081"/>
                    <a:pt x="32971" y="27474"/>
                    <a:pt x="30923" y="31320"/>
                  </a:cubicBezTo>
                  <a:cubicBezTo>
                    <a:pt x="30887" y="31380"/>
                    <a:pt x="30875" y="31439"/>
                    <a:pt x="30875" y="31487"/>
                  </a:cubicBezTo>
                  <a:cubicBezTo>
                    <a:pt x="27851" y="28391"/>
                    <a:pt x="24982" y="25117"/>
                    <a:pt x="22172" y="21831"/>
                  </a:cubicBezTo>
                  <a:cubicBezTo>
                    <a:pt x="21005" y="20462"/>
                    <a:pt x="19838" y="19092"/>
                    <a:pt x="18683" y="17735"/>
                  </a:cubicBezTo>
                  <a:cubicBezTo>
                    <a:pt x="18719" y="17687"/>
                    <a:pt x="18743" y="17640"/>
                    <a:pt x="18767" y="17568"/>
                  </a:cubicBezTo>
                  <a:cubicBezTo>
                    <a:pt x="19779" y="13663"/>
                    <a:pt x="20231" y="9698"/>
                    <a:pt x="20088" y="5662"/>
                  </a:cubicBezTo>
                  <a:cubicBezTo>
                    <a:pt x="20076" y="5390"/>
                    <a:pt x="19854" y="5249"/>
                    <a:pt x="19646" y="5249"/>
                  </a:cubicBezTo>
                  <a:cubicBezTo>
                    <a:pt x="19454" y="5249"/>
                    <a:pt x="19273" y="5369"/>
                    <a:pt x="19279" y="5615"/>
                  </a:cubicBezTo>
                  <a:cubicBezTo>
                    <a:pt x="19422" y="9484"/>
                    <a:pt x="19017" y="13270"/>
                    <a:pt x="18064" y="17021"/>
                  </a:cubicBezTo>
                  <a:cubicBezTo>
                    <a:pt x="13278" y="11401"/>
                    <a:pt x="8492" y="5769"/>
                    <a:pt x="3693" y="138"/>
                  </a:cubicBezTo>
                  <a:cubicBezTo>
                    <a:pt x="3611" y="41"/>
                    <a:pt x="3512" y="0"/>
                    <a:pt x="3415" y="0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4" name="Google Shape;284;p35"/>
          <p:cNvGrpSpPr/>
          <p:nvPr/>
        </p:nvGrpSpPr>
        <p:grpSpPr>
          <a:xfrm rot="-1263781">
            <a:off x="7715407" y="4030012"/>
            <a:ext cx="890375" cy="822935"/>
            <a:chOff x="-1855532" y="1600966"/>
            <a:chExt cx="890361" cy="822923"/>
          </a:xfrm>
        </p:grpSpPr>
        <p:sp>
          <p:nvSpPr>
            <p:cNvPr id="285" name="Google Shape;285;p35"/>
            <p:cNvSpPr/>
            <p:nvPr/>
          </p:nvSpPr>
          <p:spPr>
            <a:xfrm>
              <a:off x="-1855532" y="1600966"/>
              <a:ext cx="890361" cy="822923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35"/>
            <p:cNvSpPr/>
            <p:nvPr/>
          </p:nvSpPr>
          <p:spPr>
            <a:xfrm>
              <a:off x="-1801299" y="1673750"/>
              <a:ext cx="648448" cy="672557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7" name="Google Shape;287;p35"/>
          <p:cNvGrpSpPr/>
          <p:nvPr/>
        </p:nvGrpSpPr>
        <p:grpSpPr>
          <a:xfrm>
            <a:off x="1" y="2854047"/>
            <a:ext cx="9144001" cy="2289456"/>
            <a:chOff x="271750" y="2423875"/>
            <a:chExt cx="7077400" cy="1772025"/>
          </a:xfrm>
        </p:grpSpPr>
        <p:sp>
          <p:nvSpPr>
            <p:cNvPr id="288" name="Google Shape;288;p35"/>
            <p:cNvSpPr/>
            <p:nvPr/>
          </p:nvSpPr>
          <p:spPr>
            <a:xfrm>
              <a:off x="277700" y="2423875"/>
              <a:ext cx="7071450" cy="1772025"/>
            </a:xfrm>
            <a:custGeom>
              <a:rect b="b" l="l" r="r" t="t"/>
              <a:pathLst>
                <a:path extrusionOk="0" h="70881" w="282858">
                  <a:moveTo>
                    <a:pt x="57528" y="1"/>
                  </a:moveTo>
                  <a:cubicBezTo>
                    <a:pt x="37107" y="1"/>
                    <a:pt x="17867" y="6326"/>
                    <a:pt x="1" y="16029"/>
                  </a:cubicBezTo>
                  <a:lnTo>
                    <a:pt x="1" y="70881"/>
                  </a:lnTo>
                  <a:lnTo>
                    <a:pt x="282857" y="70881"/>
                  </a:lnTo>
                  <a:lnTo>
                    <a:pt x="282857" y="53831"/>
                  </a:lnTo>
                  <a:cubicBezTo>
                    <a:pt x="276183" y="53941"/>
                    <a:pt x="269511" y="54030"/>
                    <a:pt x="262852" y="54030"/>
                  </a:cubicBezTo>
                  <a:cubicBezTo>
                    <a:pt x="230491" y="54030"/>
                    <a:pt x="198425" y="51930"/>
                    <a:pt x="167736" y="39913"/>
                  </a:cubicBezTo>
                  <a:cubicBezTo>
                    <a:pt x="131005" y="25530"/>
                    <a:pt x="101025" y="967"/>
                    <a:pt x="59794" y="27"/>
                  </a:cubicBezTo>
                  <a:cubicBezTo>
                    <a:pt x="59037" y="10"/>
                    <a:pt x="58282" y="1"/>
                    <a:pt x="57528" y="1"/>
                  </a:cubicBezTo>
                  <a:close/>
                </a:path>
              </a:pathLst>
            </a:custGeom>
            <a:solidFill>
              <a:srgbClr val="A0EB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35"/>
            <p:cNvSpPr/>
            <p:nvPr/>
          </p:nvSpPr>
          <p:spPr>
            <a:xfrm>
              <a:off x="271750" y="3380525"/>
              <a:ext cx="1876450" cy="815375"/>
            </a:xfrm>
            <a:custGeom>
              <a:rect b="b" l="l" r="r" t="t"/>
              <a:pathLst>
                <a:path extrusionOk="0" h="32615" w="75058">
                  <a:moveTo>
                    <a:pt x="26971" y="1"/>
                  </a:moveTo>
                  <a:cubicBezTo>
                    <a:pt x="16792" y="1"/>
                    <a:pt x="7040" y="5763"/>
                    <a:pt x="2429" y="15589"/>
                  </a:cubicBezTo>
                  <a:cubicBezTo>
                    <a:pt x="2382" y="15684"/>
                    <a:pt x="2358" y="15779"/>
                    <a:pt x="2310" y="15875"/>
                  </a:cubicBezTo>
                  <a:cubicBezTo>
                    <a:pt x="1453" y="16946"/>
                    <a:pt x="679" y="18065"/>
                    <a:pt x="0" y="19244"/>
                  </a:cubicBezTo>
                  <a:lnTo>
                    <a:pt x="0" y="32615"/>
                  </a:lnTo>
                  <a:lnTo>
                    <a:pt x="75057" y="32615"/>
                  </a:lnTo>
                  <a:cubicBezTo>
                    <a:pt x="73819" y="28007"/>
                    <a:pt x="70640" y="23959"/>
                    <a:pt x="65985" y="21768"/>
                  </a:cubicBezTo>
                  <a:cubicBezTo>
                    <a:pt x="63680" y="20692"/>
                    <a:pt x="61256" y="20183"/>
                    <a:pt x="58871" y="20183"/>
                  </a:cubicBezTo>
                  <a:cubicBezTo>
                    <a:pt x="56981" y="20183"/>
                    <a:pt x="55116" y="20503"/>
                    <a:pt x="53352" y="21113"/>
                  </a:cubicBezTo>
                  <a:cubicBezTo>
                    <a:pt x="51566" y="13255"/>
                    <a:pt x="46328" y="6266"/>
                    <a:pt x="38470" y="2575"/>
                  </a:cubicBezTo>
                  <a:cubicBezTo>
                    <a:pt x="34746" y="828"/>
                    <a:pt x="30828" y="1"/>
                    <a:pt x="26971" y="1"/>
                  </a:cubicBezTo>
                  <a:close/>
                </a:path>
              </a:pathLst>
            </a:custGeom>
            <a:solidFill>
              <a:srgbClr val="5AD1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0" name="Google Shape;290;p35"/>
            <p:cNvSpPr/>
            <p:nvPr/>
          </p:nvSpPr>
          <p:spPr>
            <a:xfrm>
              <a:off x="1828200" y="3808500"/>
              <a:ext cx="1499600" cy="387400"/>
            </a:xfrm>
            <a:custGeom>
              <a:rect b="b" l="l" r="r" t="t"/>
              <a:pathLst>
                <a:path extrusionOk="0" h="15496" w="59984">
                  <a:moveTo>
                    <a:pt x="8620" y="0"/>
                  </a:moveTo>
                  <a:cubicBezTo>
                    <a:pt x="6622" y="0"/>
                    <a:pt x="4637" y="834"/>
                    <a:pt x="3227" y="2459"/>
                  </a:cubicBezTo>
                  <a:cubicBezTo>
                    <a:pt x="988" y="5042"/>
                    <a:pt x="941" y="8769"/>
                    <a:pt x="2893" y="11400"/>
                  </a:cubicBezTo>
                  <a:cubicBezTo>
                    <a:pt x="2608" y="11662"/>
                    <a:pt x="2334" y="11948"/>
                    <a:pt x="2072" y="12245"/>
                  </a:cubicBezTo>
                  <a:cubicBezTo>
                    <a:pt x="1203" y="13246"/>
                    <a:pt x="512" y="14341"/>
                    <a:pt x="0" y="15496"/>
                  </a:cubicBezTo>
                  <a:lnTo>
                    <a:pt x="59984" y="15496"/>
                  </a:lnTo>
                  <a:cubicBezTo>
                    <a:pt x="58853" y="11960"/>
                    <a:pt x="56781" y="8685"/>
                    <a:pt x="53769" y="6066"/>
                  </a:cubicBezTo>
                  <a:cubicBezTo>
                    <a:pt x="49777" y="2603"/>
                    <a:pt x="44856" y="905"/>
                    <a:pt x="39958" y="905"/>
                  </a:cubicBezTo>
                  <a:cubicBezTo>
                    <a:pt x="34060" y="905"/>
                    <a:pt x="28196" y="3367"/>
                    <a:pt x="24027" y="8174"/>
                  </a:cubicBezTo>
                  <a:cubicBezTo>
                    <a:pt x="23967" y="8233"/>
                    <a:pt x="23932" y="8304"/>
                    <a:pt x="23872" y="8364"/>
                  </a:cubicBezTo>
                  <a:cubicBezTo>
                    <a:pt x="22789" y="9138"/>
                    <a:pt x="21777" y="9995"/>
                    <a:pt x="20860" y="10960"/>
                  </a:cubicBezTo>
                  <a:cubicBezTo>
                    <a:pt x="20848" y="10948"/>
                    <a:pt x="20836" y="10936"/>
                    <a:pt x="20824" y="10924"/>
                  </a:cubicBezTo>
                  <a:cubicBezTo>
                    <a:pt x="19288" y="9578"/>
                    <a:pt x="17526" y="8674"/>
                    <a:pt x="15681" y="8162"/>
                  </a:cubicBezTo>
                  <a:cubicBezTo>
                    <a:pt x="16014" y="5840"/>
                    <a:pt x="15216" y="3399"/>
                    <a:pt x="13311" y="1756"/>
                  </a:cubicBezTo>
                  <a:cubicBezTo>
                    <a:pt x="11954" y="577"/>
                    <a:pt x="10283" y="0"/>
                    <a:pt x="8620" y="0"/>
                  </a:cubicBezTo>
                  <a:close/>
                </a:path>
              </a:pathLst>
            </a:custGeom>
            <a:solidFill>
              <a:srgbClr val="FFFFFF">
                <a:alpha val="44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1" name="Google Shape;291;p35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053B5C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92" name="Google Shape;292;p35"/>
          <p:cNvSpPr txBox="1"/>
          <p:nvPr>
            <p:ph idx="2" type="title"/>
          </p:nvPr>
        </p:nvSpPr>
        <p:spPr>
          <a:xfrm>
            <a:off x="3673625" y="1682250"/>
            <a:ext cx="1813800" cy="49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/>
        </p:txBody>
      </p:sp>
      <p:sp>
        <p:nvSpPr>
          <p:cNvPr id="293" name="Google Shape;293;p35"/>
          <p:cNvSpPr txBox="1"/>
          <p:nvPr>
            <p:ph idx="1" type="subTitle"/>
          </p:nvPr>
        </p:nvSpPr>
        <p:spPr>
          <a:xfrm>
            <a:off x="3576125" y="2161750"/>
            <a:ext cx="1911300" cy="14610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94" name="Google Shape;294;p35"/>
          <p:cNvSpPr txBox="1"/>
          <p:nvPr>
            <p:ph idx="3" type="title"/>
          </p:nvPr>
        </p:nvSpPr>
        <p:spPr>
          <a:xfrm>
            <a:off x="6251400" y="1682250"/>
            <a:ext cx="1813800" cy="49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/>
        </p:txBody>
      </p:sp>
      <p:sp>
        <p:nvSpPr>
          <p:cNvPr id="295" name="Google Shape;295;p35"/>
          <p:cNvSpPr txBox="1"/>
          <p:nvPr>
            <p:ph idx="4" type="subTitle"/>
          </p:nvPr>
        </p:nvSpPr>
        <p:spPr>
          <a:xfrm>
            <a:off x="6154025" y="2161750"/>
            <a:ext cx="1911300" cy="14610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ix Columns">
  <p:cSld name="CUSTOM_8">
    <p:bg>
      <p:bgPr>
        <a:solidFill>
          <a:schemeClr val="dk2"/>
        </a:solidFill>
      </p:bgPr>
    </p:bg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6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98" name="Google Shape;298;p36"/>
          <p:cNvSpPr txBox="1"/>
          <p:nvPr>
            <p:ph idx="2" type="title"/>
          </p:nvPr>
        </p:nvSpPr>
        <p:spPr>
          <a:xfrm>
            <a:off x="1137388" y="15321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299" name="Google Shape;299;p36"/>
          <p:cNvSpPr txBox="1"/>
          <p:nvPr>
            <p:ph idx="1" type="subTitle"/>
          </p:nvPr>
        </p:nvSpPr>
        <p:spPr>
          <a:xfrm>
            <a:off x="1137400" y="19354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00" name="Google Shape;300;p36"/>
          <p:cNvSpPr txBox="1"/>
          <p:nvPr>
            <p:ph idx="3" type="title"/>
          </p:nvPr>
        </p:nvSpPr>
        <p:spPr>
          <a:xfrm>
            <a:off x="3579602" y="15321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01" name="Google Shape;301;p36"/>
          <p:cNvSpPr txBox="1"/>
          <p:nvPr>
            <p:ph idx="4" type="subTitle"/>
          </p:nvPr>
        </p:nvSpPr>
        <p:spPr>
          <a:xfrm>
            <a:off x="3579613" y="19354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02" name="Google Shape;302;p36"/>
          <p:cNvSpPr txBox="1"/>
          <p:nvPr>
            <p:ph idx="5" type="title"/>
          </p:nvPr>
        </p:nvSpPr>
        <p:spPr>
          <a:xfrm>
            <a:off x="6021817" y="15321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03" name="Google Shape;303;p36"/>
          <p:cNvSpPr txBox="1"/>
          <p:nvPr>
            <p:ph idx="6" type="subTitle"/>
          </p:nvPr>
        </p:nvSpPr>
        <p:spPr>
          <a:xfrm>
            <a:off x="6021826" y="19354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04" name="Google Shape;304;p36"/>
          <p:cNvSpPr txBox="1"/>
          <p:nvPr>
            <p:ph idx="7" type="title"/>
          </p:nvPr>
        </p:nvSpPr>
        <p:spPr>
          <a:xfrm>
            <a:off x="1137388" y="31534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05" name="Google Shape;305;p36"/>
          <p:cNvSpPr txBox="1"/>
          <p:nvPr>
            <p:ph idx="8" type="subTitle"/>
          </p:nvPr>
        </p:nvSpPr>
        <p:spPr>
          <a:xfrm>
            <a:off x="1137400" y="35567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06" name="Google Shape;306;p36"/>
          <p:cNvSpPr txBox="1"/>
          <p:nvPr>
            <p:ph idx="9" type="title"/>
          </p:nvPr>
        </p:nvSpPr>
        <p:spPr>
          <a:xfrm>
            <a:off x="3579602" y="31534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07" name="Google Shape;307;p36"/>
          <p:cNvSpPr txBox="1"/>
          <p:nvPr>
            <p:ph idx="13" type="subTitle"/>
          </p:nvPr>
        </p:nvSpPr>
        <p:spPr>
          <a:xfrm>
            <a:off x="3579613" y="35567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08" name="Google Shape;308;p36"/>
          <p:cNvSpPr txBox="1"/>
          <p:nvPr>
            <p:ph idx="14" type="title"/>
          </p:nvPr>
        </p:nvSpPr>
        <p:spPr>
          <a:xfrm>
            <a:off x="6021817" y="31534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09" name="Google Shape;309;p36"/>
          <p:cNvSpPr txBox="1"/>
          <p:nvPr>
            <p:ph idx="15" type="subTitle"/>
          </p:nvPr>
        </p:nvSpPr>
        <p:spPr>
          <a:xfrm>
            <a:off x="6021826" y="35567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>
                <a:solidFill>
                  <a:srgbClr val="053B5C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10" name="Google Shape;310;p36"/>
          <p:cNvSpPr/>
          <p:nvPr/>
        </p:nvSpPr>
        <p:spPr>
          <a:xfrm>
            <a:off x="1" y="4090039"/>
            <a:ext cx="2424373" cy="1053465"/>
          </a:xfrm>
          <a:custGeom>
            <a:rect b="b" l="l" r="r" t="t"/>
            <a:pathLst>
              <a:path extrusionOk="0" h="32615" w="75058">
                <a:moveTo>
                  <a:pt x="26971" y="1"/>
                </a:moveTo>
                <a:cubicBezTo>
                  <a:pt x="16792" y="1"/>
                  <a:pt x="7040" y="5763"/>
                  <a:pt x="2429" y="15589"/>
                </a:cubicBezTo>
                <a:cubicBezTo>
                  <a:pt x="2382" y="15684"/>
                  <a:pt x="2358" y="15779"/>
                  <a:pt x="2310" y="15875"/>
                </a:cubicBezTo>
                <a:cubicBezTo>
                  <a:pt x="1453" y="16946"/>
                  <a:pt x="679" y="18065"/>
                  <a:pt x="0" y="19244"/>
                </a:cubicBezTo>
                <a:lnTo>
                  <a:pt x="0" y="32615"/>
                </a:lnTo>
                <a:lnTo>
                  <a:pt x="75057" y="32615"/>
                </a:lnTo>
                <a:cubicBezTo>
                  <a:pt x="73819" y="28007"/>
                  <a:pt x="70640" y="23959"/>
                  <a:pt x="65985" y="21768"/>
                </a:cubicBezTo>
                <a:cubicBezTo>
                  <a:pt x="63680" y="20692"/>
                  <a:pt x="61256" y="20183"/>
                  <a:pt x="58871" y="20183"/>
                </a:cubicBezTo>
                <a:cubicBezTo>
                  <a:pt x="56981" y="20183"/>
                  <a:pt x="55116" y="20503"/>
                  <a:pt x="53352" y="21113"/>
                </a:cubicBezTo>
                <a:cubicBezTo>
                  <a:pt x="51566" y="13255"/>
                  <a:pt x="46328" y="6266"/>
                  <a:pt x="38470" y="2575"/>
                </a:cubicBezTo>
                <a:cubicBezTo>
                  <a:pt x="34746" y="828"/>
                  <a:pt x="30828" y="1"/>
                  <a:pt x="26971" y="1"/>
                </a:cubicBezTo>
                <a:close/>
              </a:path>
            </a:pathLst>
          </a:custGeom>
          <a:solidFill>
            <a:srgbClr val="FFFFFF">
              <a:alpha val="44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36"/>
          <p:cNvSpPr/>
          <p:nvPr/>
        </p:nvSpPr>
        <p:spPr>
          <a:xfrm>
            <a:off x="2010934" y="4642982"/>
            <a:ext cx="1937483" cy="500521"/>
          </a:xfrm>
          <a:custGeom>
            <a:rect b="b" l="l" r="r" t="t"/>
            <a:pathLst>
              <a:path extrusionOk="0" h="15496" w="59984">
                <a:moveTo>
                  <a:pt x="8620" y="0"/>
                </a:moveTo>
                <a:cubicBezTo>
                  <a:pt x="6622" y="0"/>
                  <a:pt x="4637" y="834"/>
                  <a:pt x="3227" y="2459"/>
                </a:cubicBezTo>
                <a:cubicBezTo>
                  <a:pt x="988" y="5042"/>
                  <a:pt x="941" y="8769"/>
                  <a:pt x="2893" y="11400"/>
                </a:cubicBezTo>
                <a:cubicBezTo>
                  <a:pt x="2608" y="11662"/>
                  <a:pt x="2334" y="11948"/>
                  <a:pt x="2072" y="12245"/>
                </a:cubicBezTo>
                <a:cubicBezTo>
                  <a:pt x="1203" y="13246"/>
                  <a:pt x="512" y="14341"/>
                  <a:pt x="0" y="15496"/>
                </a:cubicBezTo>
                <a:lnTo>
                  <a:pt x="59984" y="15496"/>
                </a:lnTo>
                <a:cubicBezTo>
                  <a:pt x="58853" y="11960"/>
                  <a:pt x="56781" y="8685"/>
                  <a:pt x="53769" y="6066"/>
                </a:cubicBezTo>
                <a:cubicBezTo>
                  <a:pt x="49777" y="2603"/>
                  <a:pt x="44856" y="905"/>
                  <a:pt x="39958" y="905"/>
                </a:cubicBezTo>
                <a:cubicBezTo>
                  <a:pt x="34060" y="905"/>
                  <a:pt x="28196" y="3367"/>
                  <a:pt x="24027" y="8174"/>
                </a:cubicBezTo>
                <a:cubicBezTo>
                  <a:pt x="23967" y="8233"/>
                  <a:pt x="23932" y="8304"/>
                  <a:pt x="23872" y="8364"/>
                </a:cubicBezTo>
                <a:cubicBezTo>
                  <a:pt x="22789" y="9138"/>
                  <a:pt x="21777" y="9995"/>
                  <a:pt x="20860" y="10960"/>
                </a:cubicBezTo>
                <a:cubicBezTo>
                  <a:pt x="20848" y="10948"/>
                  <a:pt x="20836" y="10936"/>
                  <a:pt x="20824" y="10924"/>
                </a:cubicBezTo>
                <a:cubicBezTo>
                  <a:pt x="19288" y="9578"/>
                  <a:pt x="17526" y="8674"/>
                  <a:pt x="15681" y="8162"/>
                </a:cubicBezTo>
                <a:cubicBezTo>
                  <a:pt x="16014" y="5840"/>
                  <a:pt x="15216" y="3399"/>
                  <a:pt x="13311" y="1756"/>
                </a:cubicBezTo>
                <a:cubicBezTo>
                  <a:pt x="11954" y="577"/>
                  <a:pt x="10283" y="0"/>
                  <a:pt x="8620" y="0"/>
                </a:cubicBezTo>
                <a:close/>
              </a:path>
            </a:pathLst>
          </a:custGeom>
          <a:solidFill>
            <a:srgbClr val="FFFFFF">
              <a:alpha val="44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12" name="Google Shape;312;p36"/>
          <p:cNvGrpSpPr/>
          <p:nvPr/>
        </p:nvGrpSpPr>
        <p:grpSpPr>
          <a:xfrm flipH="1">
            <a:off x="8087888" y="3307425"/>
            <a:ext cx="935500" cy="1873825"/>
            <a:chOff x="8208488" y="3307425"/>
            <a:chExt cx="935500" cy="1873825"/>
          </a:xfrm>
        </p:grpSpPr>
        <p:sp>
          <p:nvSpPr>
            <p:cNvPr id="313" name="Google Shape;313;p36"/>
            <p:cNvSpPr/>
            <p:nvPr/>
          </p:nvSpPr>
          <p:spPr>
            <a:xfrm>
              <a:off x="8644188" y="3606050"/>
              <a:ext cx="499800" cy="1162300"/>
            </a:xfrm>
            <a:custGeom>
              <a:rect b="b" l="l" r="r" t="t"/>
              <a:pathLst>
                <a:path extrusionOk="0" h="46492" w="19992">
                  <a:moveTo>
                    <a:pt x="10035" y="0"/>
                  </a:moveTo>
                  <a:cubicBezTo>
                    <a:pt x="8386" y="0"/>
                    <a:pt x="6741" y="963"/>
                    <a:pt x="6002" y="2441"/>
                  </a:cubicBezTo>
                  <a:cubicBezTo>
                    <a:pt x="4954" y="4548"/>
                    <a:pt x="5740" y="7120"/>
                    <a:pt x="5025" y="9358"/>
                  </a:cubicBezTo>
                  <a:cubicBezTo>
                    <a:pt x="4120" y="12204"/>
                    <a:pt x="930" y="14026"/>
                    <a:pt x="489" y="16978"/>
                  </a:cubicBezTo>
                  <a:cubicBezTo>
                    <a:pt x="1" y="20181"/>
                    <a:pt x="2906" y="22848"/>
                    <a:pt x="3668" y="25991"/>
                  </a:cubicBezTo>
                  <a:cubicBezTo>
                    <a:pt x="4370" y="28861"/>
                    <a:pt x="3227" y="31814"/>
                    <a:pt x="2227" y="34600"/>
                  </a:cubicBezTo>
                  <a:cubicBezTo>
                    <a:pt x="1811" y="35719"/>
                    <a:pt x="1418" y="36874"/>
                    <a:pt x="1418" y="38076"/>
                  </a:cubicBezTo>
                  <a:cubicBezTo>
                    <a:pt x="1430" y="39624"/>
                    <a:pt x="2108" y="41112"/>
                    <a:pt x="3049" y="42339"/>
                  </a:cubicBezTo>
                  <a:cubicBezTo>
                    <a:pt x="4951" y="44839"/>
                    <a:pt x="7973" y="46492"/>
                    <a:pt x="11087" y="46492"/>
                  </a:cubicBezTo>
                  <a:cubicBezTo>
                    <a:pt x="12242" y="46492"/>
                    <a:pt x="13410" y="46264"/>
                    <a:pt x="14538" y="45768"/>
                  </a:cubicBezTo>
                  <a:cubicBezTo>
                    <a:pt x="16979" y="44696"/>
                    <a:pt x="18741" y="42351"/>
                    <a:pt x="19360" y="39755"/>
                  </a:cubicBezTo>
                  <a:cubicBezTo>
                    <a:pt x="19991" y="37171"/>
                    <a:pt x="19539" y="34397"/>
                    <a:pt x="18396" y="31992"/>
                  </a:cubicBezTo>
                  <a:cubicBezTo>
                    <a:pt x="17813" y="30766"/>
                    <a:pt x="17051" y="29635"/>
                    <a:pt x="16527" y="28385"/>
                  </a:cubicBezTo>
                  <a:cubicBezTo>
                    <a:pt x="15991" y="27134"/>
                    <a:pt x="15717" y="25706"/>
                    <a:pt x="16146" y="24420"/>
                  </a:cubicBezTo>
                  <a:cubicBezTo>
                    <a:pt x="16562" y="23182"/>
                    <a:pt x="17575" y="22253"/>
                    <a:pt x="18194" y="21110"/>
                  </a:cubicBezTo>
                  <a:cubicBezTo>
                    <a:pt x="18968" y="19717"/>
                    <a:pt x="19134" y="18086"/>
                    <a:pt x="19134" y="16502"/>
                  </a:cubicBezTo>
                  <a:cubicBezTo>
                    <a:pt x="19134" y="15502"/>
                    <a:pt x="19075" y="14478"/>
                    <a:pt x="18670" y="13561"/>
                  </a:cubicBezTo>
                  <a:cubicBezTo>
                    <a:pt x="17991" y="12002"/>
                    <a:pt x="16432" y="10990"/>
                    <a:pt x="15681" y="9466"/>
                  </a:cubicBezTo>
                  <a:cubicBezTo>
                    <a:pt x="14693" y="7477"/>
                    <a:pt x="15253" y="5013"/>
                    <a:pt x="14407" y="2977"/>
                  </a:cubicBezTo>
                  <a:cubicBezTo>
                    <a:pt x="13729" y="1346"/>
                    <a:pt x="12110" y="143"/>
                    <a:pt x="10347" y="12"/>
                  </a:cubicBezTo>
                  <a:cubicBezTo>
                    <a:pt x="10244" y="4"/>
                    <a:pt x="10139" y="0"/>
                    <a:pt x="10035" y="0"/>
                  </a:cubicBezTo>
                  <a:close/>
                </a:path>
              </a:pathLst>
            </a:custGeom>
            <a:solidFill>
              <a:srgbClr val="59D0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36"/>
            <p:cNvSpPr/>
            <p:nvPr/>
          </p:nvSpPr>
          <p:spPr>
            <a:xfrm>
              <a:off x="8896613" y="3682825"/>
              <a:ext cx="25" cy="1498425"/>
            </a:xfrm>
            <a:custGeom>
              <a:rect b="b" l="l" r="r" t="t"/>
              <a:pathLst>
                <a:path extrusionOk="0" fill="none" h="59937" w="1">
                  <a:moveTo>
                    <a:pt x="0" y="1"/>
                  </a:moveTo>
                  <a:lnTo>
                    <a:pt x="0" y="59937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36"/>
            <p:cNvSpPr/>
            <p:nvPr/>
          </p:nvSpPr>
          <p:spPr>
            <a:xfrm>
              <a:off x="8896613" y="3917975"/>
              <a:ext cx="161650" cy="150650"/>
            </a:xfrm>
            <a:custGeom>
              <a:rect b="b" l="l" r="r" t="t"/>
              <a:pathLst>
                <a:path extrusionOk="0" fill="none" h="6026" w="6466">
                  <a:moveTo>
                    <a:pt x="6465" y="1"/>
                  </a:moveTo>
                  <a:lnTo>
                    <a:pt x="0" y="6025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36"/>
            <p:cNvSpPr/>
            <p:nvPr/>
          </p:nvSpPr>
          <p:spPr>
            <a:xfrm>
              <a:off x="8766238" y="4362375"/>
              <a:ext cx="130400" cy="108375"/>
            </a:xfrm>
            <a:custGeom>
              <a:rect b="b" l="l" r="r" t="t"/>
              <a:pathLst>
                <a:path extrusionOk="0" fill="none" h="4335" w="5216">
                  <a:moveTo>
                    <a:pt x="0" y="1"/>
                  </a:moveTo>
                  <a:lnTo>
                    <a:pt x="5215" y="4335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36"/>
            <p:cNvSpPr/>
            <p:nvPr/>
          </p:nvSpPr>
          <p:spPr>
            <a:xfrm>
              <a:off x="8896613" y="4544250"/>
              <a:ext cx="136050" cy="139325"/>
            </a:xfrm>
            <a:custGeom>
              <a:rect b="b" l="l" r="r" t="t"/>
              <a:pathLst>
                <a:path extrusionOk="0" fill="none" h="5573" w="5442">
                  <a:moveTo>
                    <a:pt x="5442" y="1"/>
                  </a:moveTo>
                  <a:lnTo>
                    <a:pt x="0" y="5573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36"/>
            <p:cNvSpPr/>
            <p:nvPr/>
          </p:nvSpPr>
          <p:spPr>
            <a:xfrm>
              <a:off x="8898388" y="4490975"/>
              <a:ext cx="114025" cy="110150"/>
            </a:xfrm>
            <a:custGeom>
              <a:rect b="b" l="l" r="r" t="t"/>
              <a:pathLst>
                <a:path extrusionOk="0" fill="none" h="4406" w="4561">
                  <a:moveTo>
                    <a:pt x="4561" y="0"/>
                  </a:moveTo>
                  <a:lnTo>
                    <a:pt x="1" y="4406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36"/>
            <p:cNvSpPr/>
            <p:nvPr/>
          </p:nvSpPr>
          <p:spPr>
            <a:xfrm>
              <a:off x="8208488" y="3307425"/>
              <a:ext cx="634325" cy="1474725"/>
            </a:xfrm>
            <a:custGeom>
              <a:rect b="b" l="l" r="r" t="t"/>
              <a:pathLst>
                <a:path extrusionOk="0" h="58989" w="25373">
                  <a:moveTo>
                    <a:pt x="12734" y="0"/>
                  </a:moveTo>
                  <a:cubicBezTo>
                    <a:pt x="10638" y="0"/>
                    <a:pt x="8561" y="1218"/>
                    <a:pt x="7620" y="3099"/>
                  </a:cubicBezTo>
                  <a:cubicBezTo>
                    <a:pt x="6287" y="5766"/>
                    <a:pt x="7287" y="9040"/>
                    <a:pt x="6382" y="11874"/>
                  </a:cubicBezTo>
                  <a:cubicBezTo>
                    <a:pt x="5227" y="15481"/>
                    <a:pt x="1191" y="17791"/>
                    <a:pt x="619" y="21542"/>
                  </a:cubicBezTo>
                  <a:cubicBezTo>
                    <a:pt x="0" y="25602"/>
                    <a:pt x="3679" y="28983"/>
                    <a:pt x="4655" y="32972"/>
                  </a:cubicBezTo>
                  <a:cubicBezTo>
                    <a:pt x="5548" y="36615"/>
                    <a:pt x="4108" y="40365"/>
                    <a:pt x="2822" y="43901"/>
                  </a:cubicBezTo>
                  <a:cubicBezTo>
                    <a:pt x="2310" y="45318"/>
                    <a:pt x="1810" y="46795"/>
                    <a:pt x="1810" y="48307"/>
                  </a:cubicBezTo>
                  <a:cubicBezTo>
                    <a:pt x="1810" y="50271"/>
                    <a:pt x="2667" y="52152"/>
                    <a:pt x="3870" y="53724"/>
                  </a:cubicBezTo>
                  <a:cubicBezTo>
                    <a:pt x="6282" y="56900"/>
                    <a:pt x="10111" y="58988"/>
                    <a:pt x="14062" y="58988"/>
                  </a:cubicBezTo>
                  <a:cubicBezTo>
                    <a:pt x="15532" y="58988"/>
                    <a:pt x="17018" y="58699"/>
                    <a:pt x="18455" y="58070"/>
                  </a:cubicBezTo>
                  <a:cubicBezTo>
                    <a:pt x="21539" y="56701"/>
                    <a:pt x="23777" y="53724"/>
                    <a:pt x="24575" y="50450"/>
                  </a:cubicBezTo>
                  <a:cubicBezTo>
                    <a:pt x="25372" y="47164"/>
                    <a:pt x="24801" y="43640"/>
                    <a:pt x="23348" y="40592"/>
                  </a:cubicBezTo>
                  <a:cubicBezTo>
                    <a:pt x="22598" y="39044"/>
                    <a:pt x="21634" y="37591"/>
                    <a:pt x="20967" y="36008"/>
                  </a:cubicBezTo>
                  <a:cubicBezTo>
                    <a:pt x="20300" y="34424"/>
                    <a:pt x="19943" y="32614"/>
                    <a:pt x="20491" y="30983"/>
                  </a:cubicBezTo>
                  <a:cubicBezTo>
                    <a:pt x="21027" y="29412"/>
                    <a:pt x="22301" y="28233"/>
                    <a:pt x="23098" y="26780"/>
                  </a:cubicBezTo>
                  <a:cubicBezTo>
                    <a:pt x="24063" y="25018"/>
                    <a:pt x="24277" y="22946"/>
                    <a:pt x="24289" y="20934"/>
                  </a:cubicBezTo>
                  <a:cubicBezTo>
                    <a:pt x="24289" y="19660"/>
                    <a:pt x="24206" y="18363"/>
                    <a:pt x="23694" y="17196"/>
                  </a:cubicBezTo>
                  <a:cubicBezTo>
                    <a:pt x="22824" y="15231"/>
                    <a:pt x="20848" y="13933"/>
                    <a:pt x="19895" y="12005"/>
                  </a:cubicBezTo>
                  <a:cubicBezTo>
                    <a:pt x="18645" y="9481"/>
                    <a:pt x="19360" y="6361"/>
                    <a:pt x="18276" y="3766"/>
                  </a:cubicBezTo>
                  <a:cubicBezTo>
                    <a:pt x="17419" y="1706"/>
                    <a:pt x="15359" y="170"/>
                    <a:pt x="13133" y="15"/>
                  </a:cubicBezTo>
                  <a:cubicBezTo>
                    <a:pt x="13000" y="5"/>
                    <a:pt x="12867" y="0"/>
                    <a:pt x="12734" y="0"/>
                  </a:cubicBezTo>
                  <a:close/>
                </a:path>
              </a:pathLst>
            </a:custGeom>
            <a:solidFill>
              <a:srgbClr val="74D8C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36"/>
            <p:cNvSpPr/>
            <p:nvPr/>
          </p:nvSpPr>
          <p:spPr>
            <a:xfrm>
              <a:off x="8523388" y="3349450"/>
              <a:ext cx="25" cy="1830325"/>
            </a:xfrm>
            <a:custGeom>
              <a:rect b="b" l="l" r="r" t="t"/>
              <a:pathLst>
                <a:path extrusionOk="0" fill="none" h="73213" w="1">
                  <a:moveTo>
                    <a:pt x="1" y="1"/>
                  </a:moveTo>
                  <a:lnTo>
                    <a:pt x="1" y="73212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36"/>
            <p:cNvSpPr/>
            <p:nvPr/>
          </p:nvSpPr>
          <p:spPr>
            <a:xfrm>
              <a:off x="8389763" y="3590575"/>
              <a:ext cx="133650" cy="130975"/>
            </a:xfrm>
            <a:custGeom>
              <a:rect b="b" l="l" r="r" t="t"/>
              <a:pathLst>
                <a:path extrusionOk="0" fill="none" h="5239" w="5346">
                  <a:moveTo>
                    <a:pt x="0" y="0"/>
                  </a:moveTo>
                  <a:lnTo>
                    <a:pt x="5346" y="5239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36"/>
            <p:cNvSpPr/>
            <p:nvPr/>
          </p:nvSpPr>
          <p:spPr>
            <a:xfrm>
              <a:off x="8351063" y="3656650"/>
              <a:ext cx="170875" cy="154200"/>
            </a:xfrm>
            <a:custGeom>
              <a:rect b="b" l="l" r="r" t="t"/>
              <a:pathLst>
                <a:path extrusionOk="0" fill="none" h="6168" w="6835">
                  <a:moveTo>
                    <a:pt x="0" y="0"/>
                  </a:moveTo>
                  <a:lnTo>
                    <a:pt x="6834" y="6168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3" name="Google Shape;323;p36"/>
            <p:cNvSpPr/>
            <p:nvPr/>
          </p:nvSpPr>
          <p:spPr>
            <a:xfrm>
              <a:off x="8290638" y="3992700"/>
              <a:ext cx="231300" cy="143200"/>
            </a:xfrm>
            <a:custGeom>
              <a:rect b="b" l="l" r="r" t="t"/>
              <a:pathLst>
                <a:path extrusionOk="0" fill="none" h="5728" w="9252">
                  <a:moveTo>
                    <a:pt x="0" y="0"/>
                  </a:moveTo>
                  <a:lnTo>
                    <a:pt x="9251" y="5727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36"/>
            <p:cNvSpPr/>
            <p:nvPr/>
          </p:nvSpPr>
          <p:spPr>
            <a:xfrm>
              <a:off x="8305813" y="4392150"/>
              <a:ext cx="214625" cy="136350"/>
            </a:xfrm>
            <a:custGeom>
              <a:rect b="b" l="l" r="r" t="t"/>
              <a:pathLst>
                <a:path extrusionOk="0" fill="none" h="5454" w="8585">
                  <a:moveTo>
                    <a:pt x="0" y="0"/>
                  </a:moveTo>
                  <a:lnTo>
                    <a:pt x="8585" y="5454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36"/>
            <p:cNvSpPr/>
            <p:nvPr/>
          </p:nvSpPr>
          <p:spPr>
            <a:xfrm>
              <a:off x="8279613" y="4477575"/>
              <a:ext cx="240825" cy="159875"/>
            </a:xfrm>
            <a:custGeom>
              <a:rect b="b" l="l" r="r" t="t"/>
              <a:pathLst>
                <a:path extrusionOk="0" fill="none" h="6395" w="9633">
                  <a:moveTo>
                    <a:pt x="1" y="1"/>
                  </a:moveTo>
                  <a:lnTo>
                    <a:pt x="9633" y="6394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36"/>
            <p:cNvSpPr/>
            <p:nvPr/>
          </p:nvSpPr>
          <p:spPr>
            <a:xfrm>
              <a:off x="8523388" y="3753075"/>
              <a:ext cx="206600" cy="175050"/>
            </a:xfrm>
            <a:custGeom>
              <a:rect b="b" l="l" r="r" t="t"/>
              <a:pathLst>
                <a:path extrusionOk="0" fill="none" h="7002" w="8264">
                  <a:moveTo>
                    <a:pt x="1" y="7002"/>
                  </a:moveTo>
                  <a:lnTo>
                    <a:pt x="8264" y="1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36"/>
            <p:cNvSpPr/>
            <p:nvPr/>
          </p:nvSpPr>
          <p:spPr>
            <a:xfrm>
              <a:off x="8519238" y="4193900"/>
              <a:ext cx="205100" cy="108675"/>
            </a:xfrm>
            <a:custGeom>
              <a:rect b="b" l="l" r="r" t="t"/>
              <a:pathLst>
                <a:path extrusionOk="0" fill="none" h="4347" w="8204">
                  <a:moveTo>
                    <a:pt x="0" y="4347"/>
                  </a:moveTo>
                  <a:lnTo>
                    <a:pt x="8204" y="1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36"/>
            <p:cNvSpPr/>
            <p:nvPr/>
          </p:nvSpPr>
          <p:spPr>
            <a:xfrm>
              <a:off x="8521913" y="4248975"/>
              <a:ext cx="220275" cy="118500"/>
            </a:xfrm>
            <a:custGeom>
              <a:rect b="b" l="l" r="r" t="t"/>
              <a:pathLst>
                <a:path extrusionOk="0" fill="none" h="4740" w="8811">
                  <a:moveTo>
                    <a:pt x="0" y="4739"/>
                  </a:moveTo>
                  <a:lnTo>
                    <a:pt x="8811" y="1"/>
                  </a:lnTo>
                </a:path>
              </a:pathLst>
            </a:custGeom>
            <a:noFill/>
            <a:ln cap="flat" cmpd="sng" w="22025">
              <a:solidFill>
                <a:srgbClr val="439D8A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ly Title 2">
  <p:cSld name="CUSTOM_15"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7"/>
          <p:cNvSpPr txBox="1"/>
          <p:nvPr>
            <p:ph type="title"/>
          </p:nvPr>
        </p:nvSpPr>
        <p:spPr>
          <a:xfrm>
            <a:off x="717525" y="542750"/>
            <a:ext cx="7708800" cy="48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grpSp>
        <p:nvGrpSpPr>
          <p:cNvPr id="331" name="Google Shape;331;p37"/>
          <p:cNvGrpSpPr/>
          <p:nvPr/>
        </p:nvGrpSpPr>
        <p:grpSpPr>
          <a:xfrm>
            <a:off x="1" y="2854047"/>
            <a:ext cx="9144001" cy="2289456"/>
            <a:chOff x="271750" y="2423875"/>
            <a:chExt cx="7077400" cy="1772025"/>
          </a:xfrm>
        </p:grpSpPr>
        <p:sp>
          <p:nvSpPr>
            <p:cNvPr id="332" name="Google Shape;332;p37"/>
            <p:cNvSpPr/>
            <p:nvPr/>
          </p:nvSpPr>
          <p:spPr>
            <a:xfrm>
              <a:off x="277700" y="2423875"/>
              <a:ext cx="7071450" cy="1772025"/>
            </a:xfrm>
            <a:custGeom>
              <a:rect b="b" l="l" r="r" t="t"/>
              <a:pathLst>
                <a:path extrusionOk="0" h="70881" w="282858">
                  <a:moveTo>
                    <a:pt x="57528" y="1"/>
                  </a:moveTo>
                  <a:cubicBezTo>
                    <a:pt x="37107" y="1"/>
                    <a:pt x="17867" y="6326"/>
                    <a:pt x="1" y="16029"/>
                  </a:cubicBezTo>
                  <a:lnTo>
                    <a:pt x="1" y="70881"/>
                  </a:lnTo>
                  <a:lnTo>
                    <a:pt x="282857" y="70881"/>
                  </a:lnTo>
                  <a:lnTo>
                    <a:pt x="282857" y="53831"/>
                  </a:lnTo>
                  <a:cubicBezTo>
                    <a:pt x="276183" y="53941"/>
                    <a:pt x="269511" y="54030"/>
                    <a:pt x="262852" y="54030"/>
                  </a:cubicBezTo>
                  <a:cubicBezTo>
                    <a:pt x="230491" y="54030"/>
                    <a:pt x="198425" y="51930"/>
                    <a:pt x="167736" y="39913"/>
                  </a:cubicBezTo>
                  <a:cubicBezTo>
                    <a:pt x="131005" y="25530"/>
                    <a:pt x="101025" y="967"/>
                    <a:pt x="59794" y="27"/>
                  </a:cubicBezTo>
                  <a:cubicBezTo>
                    <a:pt x="59037" y="10"/>
                    <a:pt x="58282" y="1"/>
                    <a:pt x="57528" y="1"/>
                  </a:cubicBezTo>
                  <a:close/>
                </a:path>
              </a:pathLst>
            </a:custGeom>
            <a:solidFill>
              <a:srgbClr val="A0EB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37"/>
            <p:cNvSpPr/>
            <p:nvPr/>
          </p:nvSpPr>
          <p:spPr>
            <a:xfrm>
              <a:off x="271750" y="3380525"/>
              <a:ext cx="1876450" cy="815375"/>
            </a:xfrm>
            <a:custGeom>
              <a:rect b="b" l="l" r="r" t="t"/>
              <a:pathLst>
                <a:path extrusionOk="0" h="32615" w="75058">
                  <a:moveTo>
                    <a:pt x="26971" y="1"/>
                  </a:moveTo>
                  <a:cubicBezTo>
                    <a:pt x="16792" y="1"/>
                    <a:pt x="7040" y="5763"/>
                    <a:pt x="2429" y="15589"/>
                  </a:cubicBezTo>
                  <a:cubicBezTo>
                    <a:pt x="2382" y="15684"/>
                    <a:pt x="2358" y="15779"/>
                    <a:pt x="2310" y="15875"/>
                  </a:cubicBezTo>
                  <a:cubicBezTo>
                    <a:pt x="1453" y="16946"/>
                    <a:pt x="679" y="18065"/>
                    <a:pt x="0" y="19244"/>
                  </a:cubicBezTo>
                  <a:lnTo>
                    <a:pt x="0" y="32615"/>
                  </a:lnTo>
                  <a:lnTo>
                    <a:pt x="75057" y="32615"/>
                  </a:lnTo>
                  <a:cubicBezTo>
                    <a:pt x="73819" y="28007"/>
                    <a:pt x="70640" y="23959"/>
                    <a:pt x="65985" y="21768"/>
                  </a:cubicBezTo>
                  <a:cubicBezTo>
                    <a:pt x="63680" y="20692"/>
                    <a:pt x="61256" y="20183"/>
                    <a:pt x="58871" y="20183"/>
                  </a:cubicBezTo>
                  <a:cubicBezTo>
                    <a:pt x="56981" y="20183"/>
                    <a:pt x="55116" y="20503"/>
                    <a:pt x="53352" y="21113"/>
                  </a:cubicBezTo>
                  <a:cubicBezTo>
                    <a:pt x="51566" y="13255"/>
                    <a:pt x="46328" y="6266"/>
                    <a:pt x="38470" y="2575"/>
                  </a:cubicBezTo>
                  <a:cubicBezTo>
                    <a:pt x="34746" y="828"/>
                    <a:pt x="30828" y="1"/>
                    <a:pt x="26971" y="1"/>
                  </a:cubicBezTo>
                  <a:close/>
                </a:path>
              </a:pathLst>
            </a:custGeom>
            <a:solidFill>
              <a:srgbClr val="FFFFFF">
                <a:alpha val="44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4" name="Google Shape;334;p37"/>
            <p:cNvSpPr/>
            <p:nvPr/>
          </p:nvSpPr>
          <p:spPr>
            <a:xfrm>
              <a:off x="1828200" y="3808500"/>
              <a:ext cx="1499600" cy="387400"/>
            </a:xfrm>
            <a:custGeom>
              <a:rect b="b" l="l" r="r" t="t"/>
              <a:pathLst>
                <a:path extrusionOk="0" h="15496" w="59984">
                  <a:moveTo>
                    <a:pt x="8620" y="0"/>
                  </a:moveTo>
                  <a:cubicBezTo>
                    <a:pt x="6622" y="0"/>
                    <a:pt x="4637" y="834"/>
                    <a:pt x="3227" y="2459"/>
                  </a:cubicBezTo>
                  <a:cubicBezTo>
                    <a:pt x="988" y="5042"/>
                    <a:pt x="941" y="8769"/>
                    <a:pt x="2893" y="11400"/>
                  </a:cubicBezTo>
                  <a:cubicBezTo>
                    <a:pt x="2608" y="11662"/>
                    <a:pt x="2334" y="11948"/>
                    <a:pt x="2072" y="12245"/>
                  </a:cubicBezTo>
                  <a:cubicBezTo>
                    <a:pt x="1203" y="13246"/>
                    <a:pt x="512" y="14341"/>
                    <a:pt x="0" y="15496"/>
                  </a:cubicBezTo>
                  <a:lnTo>
                    <a:pt x="59984" y="15496"/>
                  </a:lnTo>
                  <a:cubicBezTo>
                    <a:pt x="58853" y="11960"/>
                    <a:pt x="56781" y="8685"/>
                    <a:pt x="53769" y="6066"/>
                  </a:cubicBezTo>
                  <a:cubicBezTo>
                    <a:pt x="49777" y="2603"/>
                    <a:pt x="44856" y="905"/>
                    <a:pt x="39958" y="905"/>
                  </a:cubicBezTo>
                  <a:cubicBezTo>
                    <a:pt x="34060" y="905"/>
                    <a:pt x="28196" y="3367"/>
                    <a:pt x="24027" y="8174"/>
                  </a:cubicBezTo>
                  <a:cubicBezTo>
                    <a:pt x="23967" y="8233"/>
                    <a:pt x="23932" y="8304"/>
                    <a:pt x="23872" y="8364"/>
                  </a:cubicBezTo>
                  <a:cubicBezTo>
                    <a:pt x="22789" y="9138"/>
                    <a:pt x="21777" y="9995"/>
                    <a:pt x="20860" y="10960"/>
                  </a:cubicBezTo>
                  <a:cubicBezTo>
                    <a:pt x="20848" y="10948"/>
                    <a:pt x="20836" y="10936"/>
                    <a:pt x="20824" y="10924"/>
                  </a:cubicBezTo>
                  <a:cubicBezTo>
                    <a:pt x="19288" y="9578"/>
                    <a:pt x="17526" y="8674"/>
                    <a:pt x="15681" y="8162"/>
                  </a:cubicBezTo>
                  <a:cubicBezTo>
                    <a:pt x="16014" y="5840"/>
                    <a:pt x="15216" y="3399"/>
                    <a:pt x="13311" y="1756"/>
                  </a:cubicBezTo>
                  <a:cubicBezTo>
                    <a:pt x="11954" y="577"/>
                    <a:pt x="10283" y="0"/>
                    <a:pt x="8620" y="0"/>
                  </a:cubicBezTo>
                  <a:close/>
                </a:path>
              </a:pathLst>
            </a:custGeom>
            <a:solidFill>
              <a:srgbClr val="FFFFFF">
                <a:alpha val="44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ly Title 3">
  <p:cSld name="CUSTOM_15_1"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8"/>
          <p:cNvSpPr txBox="1"/>
          <p:nvPr>
            <p:ph type="title"/>
          </p:nvPr>
        </p:nvSpPr>
        <p:spPr>
          <a:xfrm>
            <a:off x="717525" y="552990"/>
            <a:ext cx="7708800" cy="48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grpSp>
        <p:nvGrpSpPr>
          <p:cNvPr id="337" name="Google Shape;337;p38"/>
          <p:cNvGrpSpPr/>
          <p:nvPr/>
        </p:nvGrpSpPr>
        <p:grpSpPr>
          <a:xfrm rot="-3108865">
            <a:off x="377868" y="4286613"/>
            <a:ext cx="448943" cy="711247"/>
            <a:chOff x="-1904298" y="1056455"/>
            <a:chExt cx="581725" cy="921611"/>
          </a:xfrm>
        </p:grpSpPr>
        <p:sp>
          <p:nvSpPr>
            <p:cNvPr id="338" name="Google Shape;338;p38"/>
            <p:cNvSpPr/>
            <p:nvPr/>
          </p:nvSpPr>
          <p:spPr>
            <a:xfrm>
              <a:off x="-1904298" y="1056455"/>
              <a:ext cx="581725" cy="887132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rgbClr val="5AD1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38"/>
            <p:cNvSpPr/>
            <p:nvPr/>
          </p:nvSpPr>
          <p:spPr>
            <a:xfrm>
              <a:off x="-1862965" y="1216748"/>
              <a:ext cx="442995" cy="761317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0" name="Google Shape;340;p38"/>
          <p:cNvGrpSpPr/>
          <p:nvPr/>
        </p:nvGrpSpPr>
        <p:grpSpPr>
          <a:xfrm rot="-2014239">
            <a:off x="604038" y="4210956"/>
            <a:ext cx="687216" cy="635164"/>
            <a:chOff x="-1855532" y="1600966"/>
            <a:chExt cx="890361" cy="822923"/>
          </a:xfrm>
        </p:grpSpPr>
        <p:sp>
          <p:nvSpPr>
            <p:cNvPr id="341" name="Google Shape;341;p38"/>
            <p:cNvSpPr/>
            <p:nvPr/>
          </p:nvSpPr>
          <p:spPr>
            <a:xfrm>
              <a:off x="-1855532" y="1600966"/>
              <a:ext cx="890361" cy="822923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2" name="Google Shape;342;p38"/>
            <p:cNvSpPr/>
            <p:nvPr/>
          </p:nvSpPr>
          <p:spPr>
            <a:xfrm>
              <a:off x="-1801299" y="1673750"/>
              <a:ext cx="648448" cy="672557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rgbClr val="449E8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3" name="Google Shape;343;p38"/>
          <p:cNvSpPr/>
          <p:nvPr/>
        </p:nvSpPr>
        <p:spPr>
          <a:xfrm flipH="1">
            <a:off x="578963" y="4441778"/>
            <a:ext cx="2817107" cy="719102"/>
          </a:xfrm>
          <a:custGeom>
            <a:rect b="b" l="l" r="r" t="t"/>
            <a:pathLst>
              <a:path extrusionOk="0" h="22980" w="90025">
                <a:moveTo>
                  <a:pt x="45816" y="1"/>
                </a:moveTo>
                <a:cubicBezTo>
                  <a:pt x="39946" y="1"/>
                  <a:pt x="34946" y="4358"/>
                  <a:pt x="32934" y="10502"/>
                </a:cubicBezTo>
                <a:cubicBezTo>
                  <a:pt x="30469" y="8097"/>
                  <a:pt x="27100" y="6609"/>
                  <a:pt x="23373" y="6609"/>
                </a:cubicBezTo>
                <a:cubicBezTo>
                  <a:pt x="16634" y="6609"/>
                  <a:pt x="11038" y="11490"/>
                  <a:pt x="9907" y="17920"/>
                </a:cubicBezTo>
                <a:cubicBezTo>
                  <a:pt x="8990" y="17467"/>
                  <a:pt x="7966" y="17193"/>
                  <a:pt x="6871" y="17193"/>
                </a:cubicBezTo>
                <a:cubicBezTo>
                  <a:pt x="3430" y="17193"/>
                  <a:pt x="584" y="19694"/>
                  <a:pt x="1" y="22980"/>
                </a:cubicBezTo>
                <a:lnTo>
                  <a:pt x="90012" y="22980"/>
                </a:lnTo>
                <a:cubicBezTo>
                  <a:pt x="90012" y="22968"/>
                  <a:pt x="90024" y="22956"/>
                  <a:pt x="90024" y="22956"/>
                </a:cubicBezTo>
                <a:cubicBezTo>
                  <a:pt x="90024" y="17574"/>
                  <a:pt x="85655" y="13205"/>
                  <a:pt x="80273" y="13205"/>
                </a:cubicBezTo>
                <a:cubicBezTo>
                  <a:pt x="78916" y="13205"/>
                  <a:pt x="77618" y="13491"/>
                  <a:pt x="76439" y="14002"/>
                </a:cubicBezTo>
                <a:cubicBezTo>
                  <a:pt x="74879" y="8407"/>
                  <a:pt x="69772" y="4299"/>
                  <a:pt x="63688" y="4299"/>
                </a:cubicBezTo>
                <a:cubicBezTo>
                  <a:pt x="61116" y="4299"/>
                  <a:pt x="58723" y="5049"/>
                  <a:pt x="56699" y="6311"/>
                </a:cubicBezTo>
                <a:cubicBezTo>
                  <a:pt x="54163" y="2477"/>
                  <a:pt x="50233" y="1"/>
                  <a:pt x="45816" y="1"/>
                </a:cubicBezTo>
                <a:close/>
              </a:path>
            </a:pathLst>
          </a:custGeom>
          <a:solidFill>
            <a:srgbClr val="9FEA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38"/>
          <p:cNvSpPr/>
          <p:nvPr/>
        </p:nvSpPr>
        <p:spPr>
          <a:xfrm flipH="1">
            <a:off x="154419" y="4816944"/>
            <a:ext cx="1347267" cy="343936"/>
          </a:xfrm>
          <a:custGeom>
            <a:rect b="b" l="l" r="r" t="t"/>
            <a:pathLst>
              <a:path extrusionOk="0" h="10991" w="43054">
                <a:moveTo>
                  <a:pt x="21920" y="1"/>
                </a:moveTo>
                <a:cubicBezTo>
                  <a:pt x="19110" y="1"/>
                  <a:pt x="16717" y="2084"/>
                  <a:pt x="15753" y="5025"/>
                </a:cubicBezTo>
                <a:cubicBezTo>
                  <a:pt x="14574" y="3882"/>
                  <a:pt x="12967" y="3168"/>
                  <a:pt x="11181" y="3168"/>
                </a:cubicBezTo>
                <a:cubicBezTo>
                  <a:pt x="7954" y="3168"/>
                  <a:pt x="5275" y="5502"/>
                  <a:pt x="4739" y="8573"/>
                </a:cubicBezTo>
                <a:cubicBezTo>
                  <a:pt x="4299" y="8359"/>
                  <a:pt x="3811" y="8228"/>
                  <a:pt x="3287" y="8228"/>
                </a:cubicBezTo>
                <a:cubicBezTo>
                  <a:pt x="1644" y="8228"/>
                  <a:pt x="275" y="9419"/>
                  <a:pt x="1" y="10990"/>
                </a:cubicBezTo>
                <a:lnTo>
                  <a:pt x="43054" y="10990"/>
                </a:lnTo>
                <a:cubicBezTo>
                  <a:pt x="43054" y="10990"/>
                  <a:pt x="43054" y="10990"/>
                  <a:pt x="43054" y="10978"/>
                </a:cubicBezTo>
                <a:cubicBezTo>
                  <a:pt x="43054" y="8407"/>
                  <a:pt x="40970" y="6323"/>
                  <a:pt x="38398" y="6323"/>
                </a:cubicBezTo>
                <a:cubicBezTo>
                  <a:pt x="37744" y="6323"/>
                  <a:pt x="37124" y="6454"/>
                  <a:pt x="36565" y="6704"/>
                </a:cubicBezTo>
                <a:cubicBezTo>
                  <a:pt x="35815" y="4025"/>
                  <a:pt x="33374" y="2061"/>
                  <a:pt x="30469" y="2061"/>
                </a:cubicBezTo>
                <a:cubicBezTo>
                  <a:pt x="29231" y="2061"/>
                  <a:pt x="28088" y="2418"/>
                  <a:pt x="27123" y="3025"/>
                </a:cubicBezTo>
                <a:cubicBezTo>
                  <a:pt x="25909" y="1191"/>
                  <a:pt x="24028" y="1"/>
                  <a:pt x="21920" y="1"/>
                </a:cubicBezTo>
                <a:close/>
              </a:path>
            </a:pathLst>
          </a:custGeom>
          <a:solidFill>
            <a:srgbClr val="40B4E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38"/>
          <p:cNvSpPr/>
          <p:nvPr/>
        </p:nvSpPr>
        <p:spPr>
          <a:xfrm flipH="1">
            <a:off x="1797672" y="4877626"/>
            <a:ext cx="1109502" cy="283238"/>
          </a:xfrm>
          <a:custGeom>
            <a:rect b="b" l="l" r="r" t="t"/>
            <a:pathLst>
              <a:path extrusionOk="0" h="10991" w="43054">
                <a:moveTo>
                  <a:pt x="21920" y="1"/>
                </a:moveTo>
                <a:cubicBezTo>
                  <a:pt x="19110" y="1"/>
                  <a:pt x="16717" y="2084"/>
                  <a:pt x="15753" y="5025"/>
                </a:cubicBezTo>
                <a:cubicBezTo>
                  <a:pt x="14574" y="3882"/>
                  <a:pt x="12967" y="3168"/>
                  <a:pt x="11181" y="3168"/>
                </a:cubicBezTo>
                <a:cubicBezTo>
                  <a:pt x="7954" y="3168"/>
                  <a:pt x="5275" y="5502"/>
                  <a:pt x="4739" y="8573"/>
                </a:cubicBezTo>
                <a:cubicBezTo>
                  <a:pt x="4299" y="8359"/>
                  <a:pt x="3811" y="8228"/>
                  <a:pt x="3287" y="8228"/>
                </a:cubicBezTo>
                <a:cubicBezTo>
                  <a:pt x="1644" y="8228"/>
                  <a:pt x="275" y="9419"/>
                  <a:pt x="1" y="10990"/>
                </a:cubicBezTo>
                <a:lnTo>
                  <a:pt x="43054" y="10990"/>
                </a:lnTo>
                <a:cubicBezTo>
                  <a:pt x="43054" y="10990"/>
                  <a:pt x="43054" y="10990"/>
                  <a:pt x="43054" y="10978"/>
                </a:cubicBezTo>
                <a:cubicBezTo>
                  <a:pt x="43054" y="8407"/>
                  <a:pt x="40970" y="6323"/>
                  <a:pt x="38398" y="6323"/>
                </a:cubicBezTo>
                <a:cubicBezTo>
                  <a:pt x="37744" y="6323"/>
                  <a:pt x="37124" y="6454"/>
                  <a:pt x="36565" y="6704"/>
                </a:cubicBezTo>
                <a:cubicBezTo>
                  <a:pt x="35815" y="4025"/>
                  <a:pt x="33374" y="2061"/>
                  <a:pt x="30469" y="2061"/>
                </a:cubicBezTo>
                <a:cubicBezTo>
                  <a:pt x="29231" y="2061"/>
                  <a:pt x="28088" y="2418"/>
                  <a:pt x="27123" y="3025"/>
                </a:cubicBezTo>
                <a:cubicBezTo>
                  <a:pt x="25909" y="1191"/>
                  <a:pt x="24028" y="1"/>
                  <a:pt x="21920" y="1"/>
                </a:cubicBezTo>
                <a:close/>
              </a:path>
            </a:pathLst>
          </a:custGeom>
          <a:solidFill>
            <a:srgbClr val="40B4E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ly Title 4">
  <p:cSld name="CUSTOM_15_1_1"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9"/>
          <p:cNvSpPr txBox="1"/>
          <p:nvPr>
            <p:ph type="title"/>
          </p:nvPr>
        </p:nvSpPr>
        <p:spPr>
          <a:xfrm>
            <a:off x="717525" y="552990"/>
            <a:ext cx="7708800" cy="48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grpSp>
        <p:nvGrpSpPr>
          <p:cNvPr id="348" name="Google Shape;348;p39"/>
          <p:cNvGrpSpPr/>
          <p:nvPr/>
        </p:nvGrpSpPr>
        <p:grpSpPr>
          <a:xfrm>
            <a:off x="5978544" y="3960231"/>
            <a:ext cx="3165452" cy="1179524"/>
            <a:chOff x="5978544" y="3960231"/>
            <a:chExt cx="3165452" cy="1179524"/>
          </a:xfrm>
        </p:grpSpPr>
        <p:sp>
          <p:nvSpPr>
            <p:cNvPr id="349" name="Google Shape;349;p39"/>
            <p:cNvSpPr/>
            <p:nvPr/>
          </p:nvSpPr>
          <p:spPr>
            <a:xfrm flipH="1">
              <a:off x="6326888" y="4420653"/>
              <a:ext cx="2817107" cy="719102"/>
            </a:xfrm>
            <a:custGeom>
              <a:rect b="b" l="l" r="r" t="t"/>
              <a:pathLst>
                <a:path extrusionOk="0" h="22980" w="90025">
                  <a:moveTo>
                    <a:pt x="45816" y="1"/>
                  </a:moveTo>
                  <a:cubicBezTo>
                    <a:pt x="39946" y="1"/>
                    <a:pt x="34946" y="4358"/>
                    <a:pt x="32934" y="10502"/>
                  </a:cubicBezTo>
                  <a:cubicBezTo>
                    <a:pt x="30469" y="8097"/>
                    <a:pt x="27100" y="6609"/>
                    <a:pt x="23373" y="6609"/>
                  </a:cubicBezTo>
                  <a:cubicBezTo>
                    <a:pt x="16634" y="6609"/>
                    <a:pt x="11038" y="11490"/>
                    <a:pt x="9907" y="17920"/>
                  </a:cubicBezTo>
                  <a:cubicBezTo>
                    <a:pt x="8990" y="17467"/>
                    <a:pt x="7966" y="17193"/>
                    <a:pt x="6871" y="17193"/>
                  </a:cubicBezTo>
                  <a:cubicBezTo>
                    <a:pt x="3430" y="17193"/>
                    <a:pt x="584" y="19694"/>
                    <a:pt x="1" y="22980"/>
                  </a:cubicBezTo>
                  <a:lnTo>
                    <a:pt x="90012" y="22980"/>
                  </a:lnTo>
                  <a:cubicBezTo>
                    <a:pt x="90012" y="22968"/>
                    <a:pt x="90024" y="22956"/>
                    <a:pt x="90024" y="22956"/>
                  </a:cubicBezTo>
                  <a:cubicBezTo>
                    <a:pt x="90024" y="17574"/>
                    <a:pt x="85655" y="13205"/>
                    <a:pt x="80273" y="13205"/>
                  </a:cubicBezTo>
                  <a:cubicBezTo>
                    <a:pt x="78916" y="13205"/>
                    <a:pt x="77618" y="13491"/>
                    <a:pt x="76439" y="14002"/>
                  </a:cubicBezTo>
                  <a:cubicBezTo>
                    <a:pt x="74879" y="8407"/>
                    <a:pt x="69772" y="4299"/>
                    <a:pt x="63688" y="4299"/>
                  </a:cubicBezTo>
                  <a:cubicBezTo>
                    <a:pt x="61116" y="4299"/>
                    <a:pt x="58723" y="5049"/>
                    <a:pt x="56699" y="6311"/>
                  </a:cubicBezTo>
                  <a:cubicBezTo>
                    <a:pt x="54163" y="2477"/>
                    <a:pt x="50233" y="1"/>
                    <a:pt x="45816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39"/>
            <p:cNvSpPr/>
            <p:nvPr/>
          </p:nvSpPr>
          <p:spPr>
            <a:xfrm>
              <a:off x="7325802" y="3960231"/>
              <a:ext cx="1548095" cy="1179524"/>
            </a:xfrm>
            <a:custGeom>
              <a:rect b="b" l="l" r="r" t="t"/>
              <a:pathLst>
                <a:path extrusionOk="0" h="36691" w="48156">
                  <a:moveTo>
                    <a:pt x="25980" y="13116"/>
                  </a:moveTo>
                  <a:cubicBezTo>
                    <a:pt x="26313" y="13211"/>
                    <a:pt x="26635" y="13306"/>
                    <a:pt x="26968" y="13425"/>
                  </a:cubicBezTo>
                  <a:cubicBezTo>
                    <a:pt x="27040" y="13842"/>
                    <a:pt x="27087" y="14271"/>
                    <a:pt x="27040" y="14687"/>
                  </a:cubicBezTo>
                  <a:cubicBezTo>
                    <a:pt x="27004" y="15021"/>
                    <a:pt x="26897" y="15330"/>
                    <a:pt x="26790" y="15628"/>
                  </a:cubicBezTo>
                  <a:cubicBezTo>
                    <a:pt x="26183" y="15616"/>
                    <a:pt x="25968" y="15354"/>
                    <a:pt x="25932" y="14604"/>
                  </a:cubicBezTo>
                  <a:cubicBezTo>
                    <a:pt x="25921" y="14259"/>
                    <a:pt x="25944" y="13925"/>
                    <a:pt x="25956" y="13604"/>
                  </a:cubicBezTo>
                  <a:cubicBezTo>
                    <a:pt x="25968" y="13437"/>
                    <a:pt x="25980" y="13283"/>
                    <a:pt x="25980" y="13116"/>
                  </a:cubicBezTo>
                  <a:close/>
                  <a:moveTo>
                    <a:pt x="19551" y="13854"/>
                  </a:moveTo>
                  <a:lnTo>
                    <a:pt x="19551" y="13854"/>
                  </a:lnTo>
                  <a:cubicBezTo>
                    <a:pt x="19444" y="14604"/>
                    <a:pt x="19444" y="15378"/>
                    <a:pt x="19622" y="16235"/>
                  </a:cubicBezTo>
                  <a:cubicBezTo>
                    <a:pt x="19646" y="16378"/>
                    <a:pt x="19706" y="16521"/>
                    <a:pt x="19765" y="16664"/>
                  </a:cubicBezTo>
                  <a:cubicBezTo>
                    <a:pt x="19848" y="16866"/>
                    <a:pt x="19932" y="17081"/>
                    <a:pt x="19872" y="17200"/>
                  </a:cubicBezTo>
                  <a:cubicBezTo>
                    <a:pt x="19860" y="17223"/>
                    <a:pt x="19825" y="17259"/>
                    <a:pt x="19789" y="17283"/>
                  </a:cubicBezTo>
                  <a:cubicBezTo>
                    <a:pt x="19706" y="17176"/>
                    <a:pt x="19622" y="17069"/>
                    <a:pt x="19527" y="16962"/>
                  </a:cubicBezTo>
                  <a:cubicBezTo>
                    <a:pt x="19325" y="16712"/>
                    <a:pt x="19122" y="16461"/>
                    <a:pt x="18991" y="16188"/>
                  </a:cubicBezTo>
                  <a:cubicBezTo>
                    <a:pt x="18765" y="15676"/>
                    <a:pt x="18682" y="15045"/>
                    <a:pt x="18717" y="14426"/>
                  </a:cubicBezTo>
                  <a:cubicBezTo>
                    <a:pt x="19003" y="14211"/>
                    <a:pt x="19277" y="14021"/>
                    <a:pt x="19551" y="13854"/>
                  </a:cubicBezTo>
                  <a:close/>
                  <a:moveTo>
                    <a:pt x="27409" y="13580"/>
                  </a:moveTo>
                  <a:lnTo>
                    <a:pt x="27409" y="13580"/>
                  </a:lnTo>
                  <a:cubicBezTo>
                    <a:pt x="27885" y="13747"/>
                    <a:pt x="28361" y="13937"/>
                    <a:pt x="28861" y="14140"/>
                  </a:cubicBezTo>
                  <a:cubicBezTo>
                    <a:pt x="28814" y="15188"/>
                    <a:pt x="28730" y="16223"/>
                    <a:pt x="28480" y="17152"/>
                  </a:cubicBezTo>
                  <a:cubicBezTo>
                    <a:pt x="28385" y="17485"/>
                    <a:pt x="28278" y="17747"/>
                    <a:pt x="28159" y="17974"/>
                  </a:cubicBezTo>
                  <a:cubicBezTo>
                    <a:pt x="27611" y="17950"/>
                    <a:pt x="27254" y="17819"/>
                    <a:pt x="27064" y="17593"/>
                  </a:cubicBezTo>
                  <a:cubicBezTo>
                    <a:pt x="26873" y="17354"/>
                    <a:pt x="26837" y="16985"/>
                    <a:pt x="26956" y="16473"/>
                  </a:cubicBezTo>
                  <a:cubicBezTo>
                    <a:pt x="27004" y="16247"/>
                    <a:pt x="27075" y="16033"/>
                    <a:pt x="27159" y="15807"/>
                  </a:cubicBezTo>
                  <a:cubicBezTo>
                    <a:pt x="27278" y="15473"/>
                    <a:pt x="27397" y="15128"/>
                    <a:pt x="27445" y="14735"/>
                  </a:cubicBezTo>
                  <a:cubicBezTo>
                    <a:pt x="27492" y="14342"/>
                    <a:pt x="27456" y="13949"/>
                    <a:pt x="27409" y="13580"/>
                  </a:cubicBezTo>
                  <a:close/>
                  <a:moveTo>
                    <a:pt x="24147" y="12771"/>
                  </a:moveTo>
                  <a:lnTo>
                    <a:pt x="24147" y="12771"/>
                  </a:lnTo>
                  <a:cubicBezTo>
                    <a:pt x="24623" y="12818"/>
                    <a:pt x="25099" y="12902"/>
                    <a:pt x="25575" y="13021"/>
                  </a:cubicBezTo>
                  <a:cubicBezTo>
                    <a:pt x="25575" y="13199"/>
                    <a:pt x="25563" y="13390"/>
                    <a:pt x="25551" y="13580"/>
                  </a:cubicBezTo>
                  <a:cubicBezTo>
                    <a:pt x="25528" y="13914"/>
                    <a:pt x="25516" y="14259"/>
                    <a:pt x="25528" y="14616"/>
                  </a:cubicBezTo>
                  <a:cubicBezTo>
                    <a:pt x="25551" y="15247"/>
                    <a:pt x="25718" y="15938"/>
                    <a:pt x="26659" y="16021"/>
                  </a:cubicBezTo>
                  <a:cubicBezTo>
                    <a:pt x="26611" y="16140"/>
                    <a:pt x="26587" y="16259"/>
                    <a:pt x="26552" y="16378"/>
                  </a:cubicBezTo>
                  <a:cubicBezTo>
                    <a:pt x="26409" y="17033"/>
                    <a:pt x="26480" y="17509"/>
                    <a:pt x="26754" y="17843"/>
                  </a:cubicBezTo>
                  <a:cubicBezTo>
                    <a:pt x="26992" y="18140"/>
                    <a:pt x="27361" y="18307"/>
                    <a:pt x="27921" y="18366"/>
                  </a:cubicBezTo>
                  <a:cubicBezTo>
                    <a:pt x="27754" y="18605"/>
                    <a:pt x="27564" y="18807"/>
                    <a:pt x="27361" y="19021"/>
                  </a:cubicBezTo>
                  <a:cubicBezTo>
                    <a:pt x="27111" y="19307"/>
                    <a:pt x="26849" y="19593"/>
                    <a:pt x="26587" y="19974"/>
                  </a:cubicBezTo>
                  <a:cubicBezTo>
                    <a:pt x="26575" y="19998"/>
                    <a:pt x="26564" y="20010"/>
                    <a:pt x="26552" y="20033"/>
                  </a:cubicBezTo>
                  <a:cubicBezTo>
                    <a:pt x="26538" y="20031"/>
                    <a:pt x="26524" y="20029"/>
                    <a:pt x="26510" y="20029"/>
                  </a:cubicBezTo>
                  <a:cubicBezTo>
                    <a:pt x="26461" y="20029"/>
                    <a:pt x="26410" y="20047"/>
                    <a:pt x="26373" y="20093"/>
                  </a:cubicBezTo>
                  <a:cubicBezTo>
                    <a:pt x="26244" y="20222"/>
                    <a:pt x="26077" y="20289"/>
                    <a:pt x="25873" y="20289"/>
                  </a:cubicBezTo>
                  <a:cubicBezTo>
                    <a:pt x="25795" y="20289"/>
                    <a:pt x="25712" y="20279"/>
                    <a:pt x="25623" y="20260"/>
                  </a:cubicBezTo>
                  <a:cubicBezTo>
                    <a:pt x="24932" y="20105"/>
                    <a:pt x="24194" y="19414"/>
                    <a:pt x="24051" y="18938"/>
                  </a:cubicBezTo>
                  <a:cubicBezTo>
                    <a:pt x="23885" y="18414"/>
                    <a:pt x="24004" y="17866"/>
                    <a:pt x="24123" y="17271"/>
                  </a:cubicBezTo>
                  <a:cubicBezTo>
                    <a:pt x="24194" y="16962"/>
                    <a:pt x="24254" y="16640"/>
                    <a:pt x="24278" y="16319"/>
                  </a:cubicBezTo>
                  <a:cubicBezTo>
                    <a:pt x="24349" y="15366"/>
                    <a:pt x="24385" y="13949"/>
                    <a:pt x="24147" y="12771"/>
                  </a:cubicBezTo>
                  <a:close/>
                  <a:moveTo>
                    <a:pt x="18301" y="14759"/>
                  </a:moveTo>
                  <a:cubicBezTo>
                    <a:pt x="18312" y="15342"/>
                    <a:pt x="18420" y="15914"/>
                    <a:pt x="18622" y="16366"/>
                  </a:cubicBezTo>
                  <a:cubicBezTo>
                    <a:pt x="18777" y="16688"/>
                    <a:pt x="19003" y="16962"/>
                    <a:pt x="19217" y="17223"/>
                  </a:cubicBezTo>
                  <a:cubicBezTo>
                    <a:pt x="19313" y="17331"/>
                    <a:pt x="19396" y="17438"/>
                    <a:pt x="19479" y="17557"/>
                  </a:cubicBezTo>
                  <a:cubicBezTo>
                    <a:pt x="19479" y="17581"/>
                    <a:pt x="19479" y="17616"/>
                    <a:pt x="19491" y="17640"/>
                  </a:cubicBezTo>
                  <a:cubicBezTo>
                    <a:pt x="19503" y="17700"/>
                    <a:pt x="19563" y="17735"/>
                    <a:pt x="19622" y="17759"/>
                  </a:cubicBezTo>
                  <a:cubicBezTo>
                    <a:pt x="19717" y="17914"/>
                    <a:pt x="19801" y="18069"/>
                    <a:pt x="19848" y="18236"/>
                  </a:cubicBezTo>
                  <a:cubicBezTo>
                    <a:pt x="19944" y="18628"/>
                    <a:pt x="19884" y="18998"/>
                    <a:pt x="19646" y="19367"/>
                  </a:cubicBezTo>
                  <a:cubicBezTo>
                    <a:pt x="19325" y="19867"/>
                    <a:pt x="18682" y="20271"/>
                    <a:pt x="18039" y="20402"/>
                  </a:cubicBezTo>
                  <a:cubicBezTo>
                    <a:pt x="17848" y="20283"/>
                    <a:pt x="17670" y="20141"/>
                    <a:pt x="17479" y="19962"/>
                  </a:cubicBezTo>
                  <a:cubicBezTo>
                    <a:pt x="17110" y="19605"/>
                    <a:pt x="16598" y="18164"/>
                    <a:pt x="16265" y="16676"/>
                  </a:cubicBezTo>
                  <a:cubicBezTo>
                    <a:pt x="16788" y="16152"/>
                    <a:pt x="17324" y="15628"/>
                    <a:pt x="17860" y="15140"/>
                  </a:cubicBezTo>
                  <a:cubicBezTo>
                    <a:pt x="18003" y="15009"/>
                    <a:pt x="18158" y="14878"/>
                    <a:pt x="18301" y="14759"/>
                  </a:cubicBezTo>
                  <a:close/>
                  <a:moveTo>
                    <a:pt x="29266" y="14306"/>
                  </a:moveTo>
                  <a:cubicBezTo>
                    <a:pt x="29742" y="14509"/>
                    <a:pt x="30231" y="14711"/>
                    <a:pt x="30731" y="14926"/>
                  </a:cubicBezTo>
                  <a:cubicBezTo>
                    <a:pt x="30778" y="14937"/>
                    <a:pt x="30826" y="14961"/>
                    <a:pt x="30874" y="14973"/>
                  </a:cubicBezTo>
                  <a:cubicBezTo>
                    <a:pt x="30433" y="15664"/>
                    <a:pt x="30052" y="16426"/>
                    <a:pt x="29778" y="17223"/>
                  </a:cubicBezTo>
                  <a:cubicBezTo>
                    <a:pt x="29314" y="18569"/>
                    <a:pt x="28814" y="19831"/>
                    <a:pt x="27718" y="20533"/>
                  </a:cubicBezTo>
                  <a:cubicBezTo>
                    <a:pt x="27606" y="20601"/>
                    <a:pt x="27494" y="20689"/>
                    <a:pt x="27362" y="20689"/>
                  </a:cubicBezTo>
                  <a:cubicBezTo>
                    <a:pt x="27354" y="20689"/>
                    <a:pt x="27346" y="20689"/>
                    <a:pt x="27337" y="20688"/>
                  </a:cubicBezTo>
                  <a:cubicBezTo>
                    <a:pt x="27135" y="20688"/>
                    <a:pt x="26968" y="20486"/>
                    <a:pt x="26873" y="20283"/>
                  </a:cubicBezTo>
                  <a:cubicBezTo>
                    <a:pt x="26897" y="20260"/>
                    <a:pt x="26909" y="20236"/>
                    <a:pt x="26921" y="20212"/>
                  </a:cubicBezTo>
                  <a:cubicBezTo>
                    <a:pt x="27171" y="19843"/>
                    <a:pt x="27421" y="19569"/>
                    <a:pt x="27671" y="19295"/>
                  </a:cubicBezTo>
                  <a:cubicBezTo>
                    <a:pt x="27921" y="19021"/>
                    <a:pt x="28171" y="18747"/>
                    <a:pt x="28397" y="18390"/>
                  </a:cubicBezTo>
                  <a:lnTo>
                    <a:pt x="28469" y="18390"/>
                  </a:lnTo>
                  <a:cubicBezTo>
                    <a:pt x="28588" y="18390"/>
                    <a:pt x="28671" y="18295"/>
                    <a:pt x="28671" y="18176"/>
                  </a:cubicBezTo>
                  <a:cubicBezTo>
                    <a:pt x="28671" y="18116"/>
                    <a:pt x="28635" y="18057"/>
                    <a:pt x="28588" y="18021"/>
                  </a:cubicBezTo>
                  <a:cubicBezTo>
                    <a:pt x="28695" y="17807"/>
                    <a:pt x="28790" y="17557"/>
                    <a:pt x="28873" y="17259"/>
                  </a:cubicBezTo>
                  <a:cubicBezTo>
                    <a:pt x="29123" y="16331"/>
                    <a:pt x="29207" y="15318"/>
                    <a:pt x="29266" y="14306"/>
                  </a:cubicBezTo>
                  <a:close/>
                  <a:moveTo>
                    <a:pt x="15919" y="17045"/>
                  </a:moveTo>
                  <a:cubicBezTo>
                    <a:pt x="16265" y="18497"/>
                    <a:pt x="16777" y="19867"/>
                    <a:pt x="17205" y="20260"/>
                  </a:cubicBezTo>
                  <a:cubicBezTo>
                    <a:pt x="17384" y="20438"/>
                    <a:pt x="17562" y="20581"/>
                    <a:pt x="17753" y="20712"/>
                  </a:cubicBezTo>
                  <a:cubicBezTo>
                    <a:pt x="17789" y="20783"/>
                    <a:pt x="17860" y="20843"/>
                    <a:pt x="17943" y="20843"/>
                  </a:cubicBezTo>
                  <a:lnTo>
                    <a:pt x="17955" y="20843"/>
                  </a:lnTo>
                  <a:cubicBezTo>
                    <a:pt x="18384" y="21105"/>
                    <a:pt x="18836" y="21272"/>
                    <a:pt x="19301" y="21379"/>
                  </a:cubicBezTo>
                  <a:cubicBezTo>
                    <a:pt x="18920" y="21700"/>
                    <a:pt x="18581" y="21860"/>
                    <a:pt x="18270" y="21860"/>
                  </a:cubicBezTo>
                  <a:cubicBezTo>
                    <a:pt x="18212" y="21860"/>
                    <a:pt x="18155" y="21854"/>
                    <a:pt x="18098" y="21843"/>
                  </a:cubicBezTo>
                  <a:cubicBezTo>
                    <a:pt x="17289" y="21700"/>
                    <a:pt x="16717" y="20438"/>
                    <a:pt x="16157" y="19224"/>
                  </a:cubicBezTo>
                  <a:cubicBezTo>
                    <a:pt x="15896" y="18640"/>
                    <a:pt x="15634" y="18081"/>
                    <a:pt x="15348" y="17628"/>
                  </a:cubicBezTo>
                  <a:cubicBezTo>
                    <a:pt x="15538" y="17426"/>
                    <a:pt x="15729" y="17235"/>
                    <a:pt x="15919" y="17045"/>
                  </a:cubicBezTo>
                  <a:close/>
                  <a:moveTo>
                    <a:pt x="23358" y="12738"/>
                  </a:moveTo>
                  <a:cubicBezTo>
                    <a:pt x="23478" y="12738"/>
                    <a:pt x="23598" y="12741"/>
                    <a:pt x="23718" y="12747"/>
                  </a:cubicBezTo>
                  <a:cubicBezTo>
                    <a:pt x="23992" y="14021"/>
                    <a:pt x="23920" y="15664"/>
                    <a:pt x="23873" y="16295"/>
                  </a:cubicBezTo>
                  <a:cubicBezTo>
                    <a:pt x="23849" y="16581"/>
                    <a:pt x="23789" y="16878"/>
                    <a:pt x="23730" y="17188"/>
                  </a:cubicBezTo>
                  <a:cubicBezTo>
                    <a:pt x="23599" y="17807"/>
                    <a:pt x="23468" y="18438"/>
                    <a:pt x="23658" y="19057"/>
                  </a:cubicBezTo>
                  <a:cubicBezTo>
                    <a:pt x="23861" y="19724"/>
                    <a:pt x="24754" y="20486"/>
                    <a:pt x="25528" y="20664"/>
                  </a:cubicBezTo>
                  <a:cubicBezTo>
                    <a:pt x="25659" y="20688"/>
                    <a:pt x="25766" y="20700"/>
                    <a:pt x="25885" y="20700"/>
                  </a:cubicBezTo>
                  <a:cubicBezTo>
                    <a:pt x="25980" y="20700"/>
                    <a:pt x="26075" y="20688"/>
                    <a:pt x="26171" y="20664"/>
                  </a:cubicBezTo>
                  <a:lnTo>
                    <a:pt x="26171" y="20664"/>
                  </a:lnTo>
                  <a:cubicBezTo>
                    <a:pt x="25778" y="21403"/>
                    <a:pt x="25635" y="21998"/>
                    <a:pt x="25599" y="22605"/>
                  </a:cubicBezTo>
                  <a:cubicBezTo>
                    <a:pt x="25528" y="22641"/>
                    <a:pt x="25480" y="22700"/>
                    <a:pt x="25468" y="22772"/>
                  </a:cubicBezTo>
                  <a:cubicBezTo>
                    <a:pt x="25051" y="21795"/>
                    <a:pt x="24206" y="21355"/>
                    <a:pt x="22003" y="21236"/>
                  </a:cubicBezTo>
                  <a:cubicBezTo>
                    <a:pt x="21825" y="21224"/>
                    <a:pt x="21634" y="21212"/>
                    <a:pt x="21456" y="21212"/>
                  </a:cubicBezTo>
                  <a:cubicBezTo>
                    <a:pt x="20396" y="21164"/>
                    <a:pt x="19432" y="21117"/>
                    <a:pt x="18539" y="20688"/>
                  </a:cubicBezTo>
                  <a:cubicBezTo>
                    <a:pt x="19134" y="20474"/>
                    <a:pt x="19670" y="20081"/>
                    <a:pt x="19991" y="19593"/>
                  </a:cubicBezTo>
                  <a:cubicBezTo>
                    <a:pt x="20289" y="19128"/>
                    <a:pt x="20372" y="18628"/>
                    <a:pt x="20241" y="18128"/>
                  </a:cubicBezTo>
                  <a:cubicBezTo>
                    <a:pt x="20182" y="17950"/>
                    <a:pt x="20110" y="17783"/>
                    <a:pt x="20015" y="17628"/>
                  </a:cubicBezTo>
                  <a:cubicBezTo>
                    <a:pt x="20122" y="17557"/>
                    <a:pt x="20194" y="17474"/>
                    <a:pt x="20241" y="17366"/>
                  </a:cubicBezTo>
                  <a:cubicBezTo>
                    <a:pt x="20372" y="17093"/>
                    <a:pt x="20253" y="16795"/>
                    <a:pt x="20146" y="16521"/>
                  </a:cubicBezTo>
                  <a:cubicBezTo>
                    <a:pt x="20098" y="16390"/>
                    <a:pt x="20039" y="16259"/>
                    <a:pt x="20015" y="16152"/>
                  </a:cubicBezTo>
                  <a:cubicBezTo>
                    <a:pt x="19825" y="15223"/>
                    <a:pt x="19848" y="14414"/>
                    <a:pt x="20003" y="13604"/>
                  </a:cubicBezTo>
                  <a:cubicBezTo>
                    <a:pt x="21142" y="12992"/>
                    <a:pt x="22252" y="12738"/>
                    <a:pt x="23358" y="12738"/>
                  </a:cubicBezTo>
                  <a:close/>
                  <a:moveTo>
                    <a:pt x="35065" y="1"/>
                  </a:moveTo>
                  <a:cubicBezTo>
                    <a:pt x="33061" y="1"/>
                    <a:pt x="29825" y="4743"/>
                    <a:pt x="27908" y="4743"/>
                  </a:cubicBezTo>
                  <a:cubicBezTo>
                    <a:pt x="27835" y="4743"/>
                    <a:pt x="27764" y="4736"/>
                    <a:pt x="27695" y="4722"/>
                  </a:cubicBezTo>
                  <a:cubicBezTo>
                    <a:pt x="25442" y="4255"/>
                    <a:pt x="24493" y="1437"/>
                    <a:pt x="22431" y="1437"/>
                  </a:cubicBezTo>
                  <a:cubicBezTo>
                    <a:pt x="21811" y="1437"/>
                    <a:pt x="21091" y="1691"/>
                    <a:pt x="20206" y="2341"/>
                  </a:cubicBezTo>
                  <a:cubicBezTo>
                    <a:pt x="17574" y="4281"/>
                    <a:pt x="19682" y="7056"/>
                    <a:pt x="18158" y="9068"/>
                  </a:cubicBezTo>
                  <a:cubicBezTo>
                    <a:pt x="17682" y="9692"/>
                    <a:pt x="16979" y="9932"/>
                    <a:pt x="16137" y="9932"/>
                  </a:cubicBezTo>
                  <a:cubicBezTo>
                    <a:pt x="13390" y="9932"/>
                    <a:pt x="9163" y="7384"/>
                    <a:pt x="6534" y="7384"/>
                  </a:cubicBezTo>
                  <a:cubicBezTo>
                    <a:pt x="6299" y="7384"/>
                    <a:pt x="6077" y="7404"/>
                    <a:pt x="5870" y="7448"/>
                  </a:cubicBezTo>
                  <a:cubicBezTo>
                    <a:pt x="203" y="8663"/>
                    <a:pt x="1" y="16557"/>
                    <a:pt x="3596" y="19890"/>
                  </a:cubicBezTo>
                  <a:cubicBezTo>
                    <a:pt x="5319" y="21493"/>
                    <a:pt x="6853" y="22130"/>
                    <a:pt x="8267" y="22130"/>
                  </a:cubicBezTo>
                  <a:cubicBezTo>
                    <a:pt x="10782" y="22130"/>
                    <a:pt x="12916" y="20113"/>
                    <a:pt x="15050" y="17926"/>
                  </a:cubicBezTo>
                  <a:cubicBezTo>
                    <a:pt x="15312" y="18355"/>
                    <a:pt x="15550" y="18878"/>
                    <a:pt x="15788" y="19390"/>
                  </a:cubicBezTo>
                  <a:cubicBezTo>
                    <a:pt x="16384" y="20700"/>
                    <a:pt x="17015" y="22057"/>
                    <a:pt x="18027" y="22248"/>
                  </a:cubicBezTo>
                  <a:cubicBezTo>
                    <a:pt x="18098" y="22260"/>
                    <a:pt x="18182" y="22272"/>
                    <a:pt x="18265" y="22272"/>
                  </a:cubicBezTo>
                  <a:cubicBezTo>
                    <a:pt x="18741" y="22272"/>
                    <a:pt x="19241" y="22010"/>
                    <a:pt x="19801" y="21486"/>
                  </a:cubicBezTo>
                  <a:cubicBezTo>
                    <a:pt x="20325" y="21569"/>
                    <a:pt x="20872" y="21593"/>
                    <a:pt x="21432" y="21617"/>
                  </a:cubicBezTo>
                  <a:cubicBezTo>
                    <a:pt x="21622" y="21629"/>
                    <a:pt x="21801" y="21629"/>
                    <a:pt x="21980" y="21641"/>
                  </a:cubicBezTo>
                  <a:cubicBezTo>
                    <a:pt x="24944" y="21807"/>
                    <a:pt x="25159" y="22379"/>
                    <a:pt x="25456" y="24677"/>
                  </a:cubicBezTo>
                  <a:cubicBezTo>
                    <a:pt x="25623" y="26058"/>
                    <a:pt x="25456" y="27570"/>
                    <a:pt x="25456" y="28951"/>
                  </a:cubicBezTo>
                  <a:cubicBezTo>
                    <a:pt x="25456" y="31392"/>
                    <a:pt x="25456" y="33821"/>
                    <a:pt x="25456" y="36262"/>
                  </a:cubicBezTo>
                  <a:cubicBezTo>
                    <a:pt x="25456" y="36440"/>
                    <a:pt x="25504" y="36678"/>
                    <a:pt x="25682" y="36690"/>
                  </a:cubicBezTo>
                  <a:cubicBezTo>
                    <a:pt x="25687" y="36690"/>
                    <a:pt x="25691" y="36691"/>
                    <a:pt x="25696" y="36691"/>
                  </a:cubicBezTo>
                  <a:cubicBezTo>
                    <a:pt x="25887" y="36691"/>
                    <a:pt x="25944" y="36436"/>
                    <a:pt x="25944" y="36250"/>
                  </a:cubicBezTo>
                  <a:cubicBezTo>
                    <a:pt x="25956" y="33464"/>
                    <a:pt x="25968" y="30666"/>
                    <a:pt x="25980" y="27880"/>
                  </a:cubicBezTo>
                  <a:cubicBezTo>
                    <a:pt x="25992" y="26487"/>
                    <a:pt x="26016" y="25093"/>
                    <a:pt x="26004" y="23700"/>
                  </a:cubicBezTo>
                  <a:cubicBezTo>
                    <a:pt x="25992" y="22593"/>
                    <a:pt x="26052" y="21665"/>
                    <a:pt x="26635" y="20676"/>
                  </a:cubicBezTo>
                  <a:cubicBezTo>
                    <a:pt x="26802" y="20903"/>
                    <a:pt x="27028" y="21093"/>
                    <a:pt x="27337" y="21093"/>
                  </a:cubicBezTo>
                  <a:cubicBezTo>
                    <a:pt x="27576" y="21093"/>
                    <a:pt x="27778" y="20986"/>
                    <a:pt x="27945" y="20879"/>
                  </a:cubicBezTo>
                  <a:cubicBezTo>
                    <a:pt x="29147" y="20105"/>
                    <a:pt x="29683" y="18771"/>
                    <a:pt x="30159" y="17366"/>
                  </a:cubicBezTo>
                  <a:cubicBezTo>
                    <a:pt x="30445" y="16557"/>
                    <a:pt x="30814" y="15807"/>
                    <a:pt x="31266" y="15116"/>
                  </a:cubicBezTo>
                  <a:cubicBezTo>
                    <a:pt x="32581" y="15594"/>
                    <a:pt x="33923" y="15826"/>
                    <a:pt x="35239" y="15826"/>
                  </a:cubicBezTo>
                  <a:cubicBezTo>
                    <a:pt x="38680" y="15826"/>
                    <a:pt x="41953" y="14239"/>
                    <a:pt x="44149" y="11294"/>
                  </a:cubicBezTo>
                  <a:cubicBezTo>
                    <a:pt x="48156" y="5945"/>
                    <a:pt x="43939" y="1151"/>
                    <a:pt x="38630" y="1151"/>
                  </a:cubicBezTo>
                  <a:cubicBezTo>
                    <a:pt x="37912" y="1151"/>
                    <a:pt x="37174" y="1238"/>
                    <a:pt x="36434" y="1424"/>
                  </a:cubicBezTo>
                  <a:cubicBezTo>
                    <a:pt x="36122" y="398"/>
                    <a:pt x="35645" y="1"/>
                    <a:pt x="35065" y="1"/>
                  </a:cubicBezTo>
                  <a:close/>
                </a:path>
              </a:pathLst>
            </a:custGeom>
            <a:solidFill>
              <a:srgbClr val="053B5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39"/>
            <p:cNvSpPr/>
            <p:nvPr/>
          </p:nvSpPr>
          <p:spPr>
            <a:xfrm flipH="1">
              <a:off x="5978544" y="4795819"/>
              <a:ext cx="1347267" cy="343936"/>
            </a:xfrm>
            <a:custGeom>
              <a:rect b="b" l="l" r="r" t="t"/>
              <a:pathLst>
                <a:path extrusionOk="0" h="10991" w="43054">
                  <a:moveTo>
                    <a:pt x="21920" y="1"/>
                  </a:moveTo>
                  <a:cubicBezTo>
                    <a:pt x="19110" y="1"/>
                    <a:pt x="16717" y="2084"/>
                    <a:pt x="15753" y="5025"/>
                  </a:cubicBezTo>
                  <a:cubicBezTo>
                    <a:pt x="14574" y="3882"/>
                    <a:pt x="12967" y="3168"/>
                    <a:pt x="11181" y="3168"/>
                  </a:cubicBezTo>
                  <a:cubicBezTo>
                    <a:pt x="7954" y="3168"/>
                    <a:pt x="5275" y="5502"/>
                    <a:pt x="4739" y="8573"/>
                  </a:cubicBezTo>
                  <a:cubicBezTo>
                    <a:pt x="4299" y="8359"/>
                    <a:pt x="3811" y="8228"/>
                    <a:pt x="3287" y="8228"/>
                  </a:cubicBezTo>
                  <a:cubicBezTo>
                    <a:pt x="1644" y="8228"/>
                    <a:pt x="275" y="9419"/>
                    <a:pt x="1" y="10990"/>
                  </a:cubicBezTo>
                  <a:lnTo>
                    <a:pt x="43054" y="10990"/>
                  </a:lnTo>
                  <a:cubicBezTo>
                    <a:pt x="43054" y="10990"/>
                    <a:pt x="43054" y="10990"/>
                    <a:pt x="43054" y="10978"/>
                  </a:cubicBezTo>
                  <a:cubicBezTo>
                    <a:pt x="43054" y="8407"/>
                    <a:pt x="40970" y="6323"/>
                    <a:pt x="38398" y="6323"/>
                  </a:cubicBezTo>
                  <a:cubicBezTo>
                    <a:pt x="37744" y="6323"/>
                    <a:pt x="37124" y="6454"/>
                    <a:pt x="36565" y="6704"/>
                  </a:cubicBezTo>
                  <a:cubicBezTo>
                    <a:pt x="35815" y="4025"/>
                    <a:pt x="33374" y="2061"/>
                    <a:pt x="30469" y="2061"/>
                  </a:cubicBezTo>
                  <a:cubicBezTo>
                    <a:pt x="29231" y="2061"/>
                    <a:pt x="28088" y="2418"/>
                    <a:pt x="27123" y="3025"/>
                  </a:cubicBezTo>
                  <a:cubicBezTo>
                    <a:pt x="25909" y="1191"/>
                    <a:pt x="24028" y="1"/>
                    <a:pt x="21920" y="1"/>
                  </a:cubicBezTo>
                  <a:close/>
                </a:path>
              </a:pathLst>
            </a:custGeom>
            <a:solidFill>
              <a:srgbClr val="40B4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2" name="Google Shape;352;p39"/>
            <p:cNvSpPr/>
            <p:nvPr/>
          </p:nvSpPr>
          <p:spPr>
            <a:xfrm flipH="1">
              <a:off x="7621797" y="4856501"/>
              <a:ext cx="1109502" cy="283238"/>
            </a:xfrm>
            <a:custGeom>
              <a:rect b="b" l="l" r="r" t="t"/>
              <a:pathLst>
                <a:path extrusionOk="0" h="10991" w="43054">
                  <a:moveTo>
                    <a:pt x="21920" y="1"/>
                  </a:moveTo>
                  <a:cubicBezTo>
                    <a:pt x="19110" y="1"/>
                    <a:pt x="16717" y="2084"/>
                    <a:pt x="15753" y="5025"/>
                  </a:cubicBezTo>
                  <a:cubicBezTo>
                    <a:pt x="14574" y="3882"/>
                    <a:pt x="12967" y="3168"/>
                    <a:pt x="11181" y="3168"/>
                  </a:cubicBezTo>
                  <a:cubicBezTo>
                    <a:pt x="7954" y="3168"/>
                    <a:pt x="5275" y="5502"/>
                    <a:pt x="4739" y="8573"/>
                  </a:cubicBezTo>
                  <a:cubicBezTo>
                    <a:pt x="4299" y="8359"/>
                    <a:pt x="3811" y="8228"/>
                    <a:pt x="3287" y="8228"/>
                  </a:cubicBezTo>
                  <a:cubicBezTo>
                    <a:pt x="1644" y="8228"/>
                    <a:pt x="275" y="9419"/>
                    <a:pt x="1" y="10990"/>
                  </a:cubicBezTo>
                  <a:lnTo>
                    <a:pt x="43054" y="10990"/>
                  </a:lnTo>
                  <a:cubicBezTo>
                    <a:pt x="43054" y="10990"/>
                    <a:pt x="43054" y="10990"/>
                    <a:pt x="43054" y="10978"/>
                  </a:cubicBezTo>
                  <a:cubicBezTo>
                    <a:pt x="43054" y="8407"/>
                    <a:pt x="40970" y="6323"/>
                    <a:pt x="38398" y="6323"/>
                  </a:cubicBezTo>
                  <a:cubicBezTo>
                    <a:pt x="37744" y="6323"/>
                    <a:pt x="37124" y="6454"/>
                    <a:pt x="36565" y="6704"/>
                  </a:cubicBezTo>
                  <a:cubicBezTo>
                    <a:pt x="35815" y="4025"/>
                    <a:pt x="33374" y="2061"/>
                    <a:pt x="30469" y="2061"/>
                  </a:cubicBezTo>
                  <a:cubicBezTo>
                    <a:pt x="29231" y="2061"/>
                    <a:pt x="28088" y="2418"/>
                    <a:pt x="27123" y="3025"/>
                  </a:cubicBezTo>
                  <a:cubicBezTo>
                    <a:pt x="25909" y="1191"/>
                    <a:pt x="24028" y="1"/>
                    <a:pt x="21920" y="1"/>
                  </a:cubicBezTo>
                  <a:close/>
                </a:path>
              </a:pathLst>
            </a:custGeom>
            <a:solidFill>
              <a:srgbClr val="40B4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 + Credits">
  <p:cSld name="CUSTOM_14"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40"/>
          <p:cNvSpPr txBox="1"/>
          <p:nvPr>
            <p:ph type="title"/>
          </p:nvPr>
        </p:nvSpPr>
        <p:spPr>
          <a:xfrm>
            <a:off x="5649575" y="631441"/>
            <a:ext cx="2776800" cy="92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7000">
                <a:solidFill>
                  <a:srgbClr val="053B5C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55" name="Google Shape;355;p40"/>
          <p:cNvSpPr txBox="1"/>
          <p:nvPr>
            <p:ph idx="1" type="subTitle"/>
          </p:nvPr>
        </p:nvSpPr>
        <p:spPr>
          <a:xfrm>
            <a:off x="6041400" y="2125150"/>
            <a:ext cx="2385000" cy="8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1pPr>
            <a:lvl2pPr lvl="1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2pPr>
            <a:lvl3pPr lvl="2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3pPr>
            <a:lvl4pPr lvl="3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4pPr>
            <a:lvl5pPr lvl="4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5pPr>
            <a:lvl6pPr lvl="5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6pPr>
            <a:lvl7pPr lvl="6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7pPr>
            <a:lvl8pPr lvl="7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</a:defRPr>
            </a:lvl8pPr>
            <a:lvl9pPr lvl="8" rtl="0" algn="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rgbClr val="053B5C"/>
                </a:solidFill>
              </a:defRPr>
            </a:lvl9pPr>
          </a:lstStyle>
          <a:p/>
        </p:txBody>
      </p:sp>
      <p:sp>
        <p:nvSpPr>
          <p:cNvPr id="356" name="Google Shape;356;p40"/>
          <p:cNvSpPr txBox="1"/>
          <p:nvPr>
            <p:ph idx="2" type="title"/>
          </p:nvPr>
        </p:nvSpPr>
        <p:spPr>
          <a:xfrm>
            <a:off x="5990200" y="1846425"/>
            <a:ext cx="2436300" cy="38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1700">
                <a:solidFill>
                  <a:srgbClr val="053B5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357" name="Google Shape;357;p40"/>
          <p:cNvSpPr txBox="1"/>
          <p:nvPr/>
        </p:nvSpPr>
        <p:spPr>
          <a:xfrm>
            <a:off x="717525" y="542750"/>
            <a:ext cx="2826300" cy="8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rPr>
              <a:t>CREDITS: This presentation template was created by </a:t>
            </a:r>
            <a:r>
              <a:rPr b="1" lang="en-GB" sz="1000">
                <a:solidFill>
                  <a:srgbClr val="053B5C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-GB" sz="10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rPr>
              <a:t>, including icons by </a:t>
            </a:r>
            <a:r>
              <a:rPr b="1" lang="en-GB" sz="1000">
                <a:solidFill>
                  <a:srgbClr val="053B5C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-GB" sz="10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rPr>
              <a:t>, infographics &amp; images by </a:t>
            </a:r>
            <a:r>
              <a:rPr b="1" lang="en-GB" sz="1000">
                <a:solidFill>
                  <a:srgbClr val="053B5C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lang="en-GB" sz="1000">
                <a:solidFill>
                  <a:srgbClr val="053B5C"/>
                </a:solidFill>
                <a:latin typeface="Open Sans"/>
                <a:ea typeface="Open Sans"/>
                <a:cs typeface="Open Sans"/>
                <a:sym typeface="Open Sans"/>
              </a:rPr>
              <a:t> and illustrations by </a:t>
            </a:r>
            <a:r>
              <a:rPr b="1" lang="en-GB" sz="1000">
                <a:solidFill>
                  <a:srgbClr val="053B5C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Stories</a:t>
            </a:r>
            <a:endParaRPr sz="900">
              <a:solidFill>
                <a:srgbClr val="053B5C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16">
    <p:bg>
      <p:bgPr>
        <a:solidFill>
          <a:schemeClr val="dk2"/>
        </a:solidFill>
      </p:bgPr>
    </p:bg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3"/>
          <p:cNvSpPr/>
          <p:nvPr/>
        </p:nvSpPr>
        <p:spPr>
          <a:xfrm>
            <a:off x="3769625" y="0"/>
            <a:ext cx="5374339" cy="4746796"/>
          </a:xfrm>
          <a:custGeom>
            <a:rect b="b" l="l" r="r" t="t"/>
            <a:pathLst>
              <a:path extrusionOk="0" h="155722" w="176309">
                <a:moveTo>
                  <a:pt x="63247" y="0"/>
                </a:moveTo>
                <a:cubicBezTo>
                  <a:pt x="63247" y="0"/>
                  <a:pt x="80642" y="24848"/>
                  <a:pt x="37077" y="41672"/>
                </a:cubicBezTo>
                <a:cubicBezTo>
                  <a:pt x="1" y="55983"/>
                  <a:pt x="5335" y="88511"/>
                  <a:pt x="27957" y="97286"/>
                </a:cubicBezTo>
                <a:cubicBezTo>
                  <a:pt x="27849" y="97834"/>
                  <a:pt x="27742" y="98381"/>
                  <a:pt x="27659" y="98929"/>
                </a:cubicBezTo>
                <a:cubicBezTo>
                  <a:pt x="23670" y="124623"/>
                  <a:pt x="47626" y="125194"/>
                  <a:pt x="58960" y="130445"/>
                </a:cubicBezTo>
                <a:cubicBezTo>
                  <a:pt x="60782" y="131290"/>
                  <a:pt x="62425" y="132326"/>
                  <a:pt x="63997" y="133457"/>
                </a:cubicBezTo>
                <a:cubicBezTo>
                  <a:pt x="65985" y="140732"/>
                  <a:pt x="70795" y="147709"/>
                  <a:pt x="78010" y="151757"/>
                </a:cubicBezTo>
                <a:cubicBezTo>
                  <a:pt x="81701" y="153840"/>
                  <a:pt x="86071" y="154971"/>
                  <a:pt x="89976" y="155341"/>
                </a:cubicBezTo>
                <a:cubicBezTo>
                  <a:pt x="92794" y="155602"/>
                  <a:pt x="95482" y="155722"/>
                  <a:pt x="98053" y="155722"/>
                </a:cubicBezTo>
                <a:cubicBezTo>
                  <a:pt x="124611" y="155722"/>
                  <a:pt x="138682" y="142939"/>
                  <a:pt x="155020" y="141756"/>
                </a:cubicBezTo>
                <a:cubicBezTo>
                  <a:pt x="155811" y="141699"/>
                  <a:pt x="156608" y="141669"/>
                  <a:pt x="157412" y="141669"/>
                </a:cubicBezTo>
                <a:cubicBezTo>
                  <a:pt x="163153" y="141669"/>
                  <a:pt x="169259" y="143194"/>
                  <a:pt x="176308" y="147256"/>
                </a:cubicBezTo>
                <a:lnTo>
                  <a:pt x="176308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43"/>
          <p:cNvSpPr/>
          <p:nvPr/>
        </p:nvSpPr>
        <p:spPr>
          <a:xfrm rot="10800000">
            <a:off x="-10703" y="2348879"/>
            <a:ext cx="3274652" cy="2797621"/>
          </a:xfrm>
          <a:custGeom>
            <a:rect b="b" l="l" r="r" t="t"/>
            <a:pathLst>
              <a:path extrusionOk="0" h="465688" w="545094">
                <a:moveTo>
                  <a:pt x="207028" y="1"/>
                </a:moveTo>
                <a:cubicBezTo>
                  <a:pt x="207028" y="1"/>
                  <a:pt x="259058" y="74319"/>
                  <a:pt x="128756" y="124647"/>
                </a:cubicBezTo>
                <a:cubicBezTo>
                  <a:pt x="1" y="174354"/>
                  <a:pt x="42285" y="297550"/>
                  <a:pt x="138002" y="297550"/>
                </a:cubicBezTo>
                <a:cubicBezTo>
                  <a:pt x="146029" y="297550"/>
                  <a:pt x="154432" y="296683"/>
                  <a:pt x="163141" y="294834"/>
                </a:cubicBezTo>
                <a:cubicBezTo>
                  <a:pt x="173520" y="292632"/>
                  <a:pt x="182326" y="291602"/>
                  <a:pt x="189704" y="291602"/>
                </a:cubicBezTo>
                <a:cubicBezTo>
                  <a:pt x="225753" y="291602"/>
                  <a:pt x="227678" y="316202"/>
                  <a:pt x="212112" y="348817"/>
                </a:cubicBezTo>
                <a:cubicBezTo>
                  <a:pt x="196610" y="381274"/>
                  <a:pt x="212112" y="431899"/>
                  <a:pt x="251176" y="453854"/>
                </a:cubicBezTo>
                <a:cubicBezTo>
                  <a:pt x="262225" y="460057"/>
                  <a:pt x="275286" y="463462"/>
                  <a:pt x="286978" y="464546"/>
                </a:cubicBezTo>
                <a:cubicBezTo>
                  <a:pt x="295411" y="465329"/>
                  <a:pt x="303454" y="465688"/>
                  <a:pt x="311146" y="465688"/>
                </a:cubicBezTo>
                <a:cubicBezTo>
                  <a:pt x="390544" y="465688"/>
                  <a:pt x="432621" y="427483"/>
                  <a:pt x="481467" y="423934"/>
                </a:cubicBezTo>
                <a:cubicBezTo>
                  <a:pt x="483856" y="423759"/>
                  <a:pt x="486261" y="423668"/>
                  <a:pt x="488687" y="423668"/>
                </a:cubicBezTo>
                <a:cubicBezTo>
                  <a:pt x="505818" y="423668"/>
                  <a:pt x="524017" y="428226"/>
                  <a:pt x="545094" y="440376"/>
                </a:cubicBezTo>
                <a:lnTo>
                  <a:pt x="5450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43"/>
          <p:cNvSpPr txBox="1"/>
          <p:nvPr>
            <p:ph type="ctrTitle"/>
          </p:nvPr>
        </p:nvSpPr>
        <p:spPr>
          <a:xfrm>
            <a:off x="717529" y="1686425"/>
            <a:ext cx="45843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66" name="Google Shape;366;p43"/>
          <p:cNvSpPr txBox="1"/>
          <p:nvPr>
            <p:ph idx="1" type="subTitle"/>
          </p:nvPr>
        </p:nvSpPr>
        <p:spPr>
          <a:xfrm>
            <a:off x="686814" y="3304725"/>
            <a:ext cx="4074600" cy="4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2"/>
        </a:solidFill>
      </p:bgPr>
    </p:bg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44"/>
          <p:cNvSpPr txBox="1"/>
          <p:nvPr>
            <p:ph type="title"/>
          </p:nvPr>
        </p:nvSpPr>
        <p:spPr>
          <a:xfrm>
            <a:off x="1489925" y="2573725"/>
            <a:ext cx="2288400" cy="77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69" name="Google Shape;369;p44"/>
          <p:cNvSpPr txBox="1"/>
          <p:nvPr>
            <p:ph hasCustomPrompt="1" idx="2" type="title"/>
          </p:nvPr>
        </p:nvSpPr>
        <p:spPr>
          <a:xfrm>
            <a:off x="1489925" y="1220113"/>
            <a:ext cx="1132200" cy="1368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370" name="Google Shape;370;p44"/>
          <p:cNvSpPr txBox="1"/>
          <p:nvPr>
            <p:ph idx="1" type="subTitle"/>
          </p:nvPr>
        </p:nvSpPr>
        <p:spPr>
          <a:xfrm>
            <a:off x="1489925" y="3205500"/>
            <a:ext cx="2452200" cy="62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45"/>
          <p:cNvSpPr txBox="1"/>
          <p:nvPr>
            <p:ph type="title"/>
          </p:nvPr>
        </p:nvSpPr>
        <p:spPr>
          <a:xfrm>
            <a:off x="717525" y="548746"/>
            <a:ext cx="4604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3" name="Google Shape;373;p45"/>
          <p:cNvSpPr txBox="1"/>
          <p:nvPr>
            <p:ph idx="1" type="body"/>
          </p:nvPr>
        </p:nvSpPr>
        <p:spPr>
          <a:xfrm>
            <a:off x="717525" y="1273654"/>
            <a:ext cx="7709100" cy="312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 sz="1100"/>
            </a:lvl9pPr>
          </a:lstStyle>
          <a:p/>
        </p:txBody>
      </p:sp>
      <p:sp>
        <p:nvSpPr>
          <p:cNvPr id="374" name="Google Shape;374;p45"/>
          <p:cNvSpPr/>
          <p:nvPr/>
        </p:nvSpPr>
        <p:spPr>
          <a:xfrm>
            <a:off x="6477575" y="-399350"/>
            <a:ext cx="3025272" cy="2584568"/>
          </a:xfrm>
          <a:custGeom>
            <a:rect b="b" l="l" r="r" t="t"/>
            <a:pathLst>
              <a:path extrusionOk="0" h="465688" w="545094">
                <a:moveTo>
                  <a:pt x="207028" y="1"/>
                </a:moveTo>
                <a:cubicBezTo>
                  <a:pt x="207028" y="1"/>
                  <a:pt x="259058" y="74319"/>
                  <a:pt x="128756" y="124647"/>
                </a:cubicBezTo>
                <a:cubicBezTo>
                  <a:pt x="1" y="174354"/>
                  <a:pt x="42285" y="297550"/>
                  <a:pt x="138002" y="297550"/>
                </a:cubicBezTo>
                <a:cubicBezTo>
                  <a:pt x="146029" y="297550"/>
                  <a:pt x="154432" y="296683"/>
                  <a:pt x="163141" y="294834"/>
                </a:cubicBezTo>
                <a:cubicBezTo>
                  <a:pt x="173520" y="292632"/>
                  <a:pt x="182326" y="291602"/>
                  <a:pt x="189704" y="291602"/>
                </a:cubicBezTo>
                <a:cubicBezTo>
                  <a:pt x="225753" y="291602"/>
                  <a:pt x="227678" y="316202"/>
                  <a:pt x="212112" y="348817"/>
                </a:cubicBezTo>
                <a:cubicBezTo>
                  <a:pt x="196610" y="381274"/>
                  <a:pt x="212112" y="431899"/>
                  <a:pt x="251176" y="453854"/>
                </a:cubicBezTo>
                <a:cubicBezTo>
                  <a:pt x="262225" y="460057"/>
                  <a:pt x="275286" y="463462"/>
                  <a:pt x="286978" y="464546"/>
                </a:cubicBezTo>
                <a:cubicBezTo>
                  <a:pt x="295411" y="465329"/>
                  <a:pt x="303454" y="465688"/>
                  <a:pt x="311146" y="465688"/>
                </a:cubicBezTo>
                <a:cubicBezTo>
                  <a:pt x="390544" y="465688"/>
                  <a:pt x="432621" y="427483"/>
                  <a:pt x="481467" y="423934"/>
                </a:cubicBezTo>
                <a:cubicBezTo>
                  <a:pt x="483856" y="423759"/>
                  <a:pt x="486261" y="423668"/>
                  <a:pt x="488687" y="423668"/>
                </a:cubicBezTo>
                <a:cubicBezTo>
                  <a:pt x="505818" y="423668"/>
                  <a:pt x="524017" y="428226"/>
                  <a:pt x="545094" y="440376"/>
                </a:cubicBezTo>
                <a:lnTo>
                  <a:pt x="5450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6" name="Google Shape;376;p46"/>
          <p:cNvGrpSpPr/>
          <p:nvPr/>
        </p:nvGrpSpPr>
        <p:grpSpPr>
          <a:xfrm rot="-199848">
            <a:off x="6767746" y="3359501"/>
            <a:ext cx="581719" cy="921601"/>
            <a:chOff x="-1904298" y="1056455"/>
            <a:chExt cx="581725" cy="921611"/>
          </a:xfrm>
        </p:grpSpPr>
        <p:sp>
          <p:nvSpPr>
            <p:cNvPr id="377" name="Google Shape;377;p46"/>
            <p:cNvSpPr/>
            <p:nvPr/>
          </p:nvSpPr>
          <p:spPr>
            <a:xfrm>
              <a:off x="-1904298" y="1056455"/>
              <a:ext cx="581725" cy="887132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46"/>
            <p:cNvSpPr/>
            <p:nvPr/>
          </p:nvSpPr>
          <p:spPr>
            <a:xfrm>
              <a:off x="-1862965" y="1216748"/>
              <a:ext cx="442995" cy="761317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79" name="Google Shape;379;p46"/>
          <p:cNvGrpSpPr/>
          <p:nvPr/>
        </p:nvGrpSpPr>
        <p:grpSpPr>
          <a:xfrm>
            <a:off x="6056239" y="3440533"/>
            <a:ext cx="878448" cy="863379"/>
            <a:chOff x="-5358445" y="839844"/>
            <a:chExt cx="1391711" cy="1367837"/>
          </a:xfrm>
        </p:grpSpPr>
        <p:sp>
          <p:nvSpPr>
            <p:cNvPr id="380" name="Google Shape;380;p46"/>
            <p:cNvSpPr/>
            <p:nvPr/>
          </p:nvSpPr>
          <p:spPr>
            <a:xfrm>
              <a:off x="-5358445" y="839844"/>
              <a:ext cx="1391711" cy="1367419"/>
            </a:xfrm>
            <a:custGeom>
              <a:rect b="b" l="l" r="r" t="t"/>
              <a:pathLst>
                <a:path extrusionOk="0" h="49029" w="49900">
                  <a:moveTo>
                    <a:pt x="1057" y="0"/>
                  </a:moveTo>
                  <a:cubicBezTo>
                    <a:pt x="781" y="0"/>
                    <a:pt x="673" y="296"/>
                    <a:pt x="750" y="529"/>
                  </a:cubicBezTo>
                  <a:cubicBezTo>
                    <a:pt x="560" y="529"/>
                    <a:pt x="369" y="648"/>
                    <a:pt x="357" y="886"/>
                  </a:cubicBezTo>
                  <a:cubicBezTo>
                    <a:pt x="0" y="7708"/>
                    <a:pt x="1596" y="14340"/>
                    <a:pt x="3798" y="20746"/>
                  </a:cubicBezTo>
                  <a:cubicBezTo>
                    <a:pt x="5870" y="26770"/>
                    <a:pt x="8204" y="32854"/>
                    <a:pt x="12788" y="37450"/>
                  </a:cubicBezTo>
                  <a:cubicBezTo>
                    <a:pt x="17157" y="41820"/>
                    <a:pt x="22789" y="44689"/>
                    <a:pt x="28575" y="46678"/>
                  </a:cubicBezTo>
                  <a:cubicBezTo>
                    <a:pt x="32108" y="47894"/>
                    <a:pt x="35925" y="49028"/>
                    <a:pt x="39693" y="49028"/>
                  </a:cubicBezTo>
                  <a:cubicBezTo>
                    <a:pt x="41639" y="49028"/>
                    <a:pt x="43573" y="48726"/>
                    <a:pt x="45446" y="47975"/>
                  </a:cubicBezTo>
                  <a:cubicBezTo>
                    <a:pt x="45589" y="47916"/>
                    <a:pt x="45649" y="47821"/>
                    <a:pt x="45661" y="47725"/>
                  </a:cubicBezTo>
                  <a:cubicBezTo>
                    <a:pt x="45745" y="47795"/>
                    <a:pt x="45857" y="47836"/>
                    <a:pt x="45967" y="47836"/>
                  </a:cubicBezTo>
                  <a:cubicBezTo>
                    <a:pt x="46118" y="47836"/>
                    <a:pt x="46265" y="47757"/>
                    <a:pt x="46327" y="47571"/>
                  </a:cubicBezTo>
                  <a:cubicBezTo>
                    <a:pt x="49899" y="36581"/>
                    <a:pt x="43565" y="23937"/>
                    <a:pt x="36052" y="16126"/>
                  </a:cubicBezTo>
                  <a:cubicBezTo>
                    <a:pt x="26873" y="6589"/>
                    <a:pt x="14014" y="1791"/>
                    <a:pt x="1119" y="5"/>
                  </a:cubicBezTo>
                  <a:cubicBezTo>
                    <a:pt x="1098" y="2"/>
                    <a:pt x="1077" y="0"/>
                    <a:pt x="10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46"/>
            <p:cNvSpPr/>
            <p:nvPr/>
          </p:nvSpPr>
          <p:spPr>
            <a:xfrm>
              <a:off x="-5168235" y="1050330"/>
              <a:ext cx="1163208" cy="1157351"/>
            </a:xfrm>
            <a:custGeom>
              <a:rect b="b" l="l" r="r" t="t"/>
              <a:pathLst>
                <a:path extrusionOk="0" h="41497" w="41707">
                  <a:moveTo>
                    <a:pt x="3415" y="0"/>
                  </a:moveTo>
                  <a:cubicBezTo>
                    <a:pt x="3118" y="0"/>
                    <a:pt x="2838" y="377"/>
                    <a:pt x="3098" y="673"/>
                  </a:cubicBezTo>
                  <a:cubicBezTo>
                    <a:pt x="5968" y="4043"/>
                    <a:pt x="8825" y="7424"/>
                    <a:pt x="11694" y="10794"/>
                  </a:cubicBezTo>
                  <a:cubicBezTo>
                    <a:pt x="7944" y="9591"/>
                    <a:pt x="4265" y="8186"/>
                    <a:pt x="669" y="6567"/>
                  </a:cubicBezTo>
                  <a:cubicBezTo>
                    <a:pt x="612" y="6541"/>
                    <a:pt x="557" y="6529"/>
                    <a:pt x="507" y="6529"/>
                  </a:cubicBezTo>
                  <a:cubicBezTo>
                    <a:pt x="143" y="6529"/>
                    <a:pt x="1" y="7141"/>
                    <a:pt x="419" y="7329"/>
                  </a:cubicBezTo>
                  <a:cubicBezTo>
                    <a:pt x="4158" y="9020"/>
                    <a:pt x="12564" y="12008"/>
                    <a:pt x="12730" y="12008"/>
                  </a:cubicBezTo>
                  <a:cubicBezTo>
                    <a:pt x="15826" y="15651"/>
                    <a:pt x="18922" y="19283"/>
                    <a:pt x="22029" y="22914"/>
                  </a:cubicBezTo>
                  <a:cubicBezTo>
                    <a:pt x="22303" y="23224"/>
                    <a:pt x="22577" y="23533"/>
                    <a:pt x="22851" y="23855"/>
                  </a:cubicBezTo>
                  <a:cubicBezTo>
                    <a:pt x="22003" y="23918"/>
                    <a:pt x="21159" y="23950"/>
                    <a:pt x="20319" y="23950"/>
                  </a:cubicBezTo>
                  <a:cubicBezTo>
                    <a:pt x="16565" y="23950"/>
                    <a:pt x="12884" y="23317"/>
                    <a:pt x="9313" y="22033"/>
                  </a:cubicBezTo>
                  <a:cubicBezTo>
                    <a:pt x="9266" y="22017"/>
                    <a:pt x="9220" y="22010"/>
                    <a:pt x="9178" y="22010"/>
                  </a:cubicBezTo>
                  <a:cubicBezTo>
                    <a:pt x="8783" y="22010"/>
                    <a:pt x="8623" y="22646"/>
                    <a:pt x="9063" y="22807"/>
                  </a:cubicBezTo>
                  <a:cubicBezTo>
                    <a:pt x="12688" y="24102"/>
                    <a:pt x="16421" y="24755"/>
                    <a:pt x="20225" y="24755"/>
                  </a:cubicBezTo>
                  <a:cubicBezTo>
                    <a:pt x="21144" y="24755"/>
                    <a:pt x="22067" y="24717"/>
                    <a:pt x="22993" y="24641"/>
                  </a:cubicBezTo>
                  <a:cubicBezTo>
                    <a:pt x="23160" y="24629"/>
                    <a:pt x="23267" y="24534"/>
                    <a:pt x="23339" y="24414"/>
                  </a:cubicBezTo>
                  <a:cubicBezTo>
                    <a:pt x="27149" y="28820"/>
                    <a:pt x="31090" y="33106"/>
                    <a:pt x="35424" y="36964"/>
                  </a:cubicBezTo>
                  <a:cubicBezTo>
                    <a:pt x="34186" y="37165"/>
                    <a:pt x="32949" y="37265"/>
                    <a:pt x="31719" y="37265"/>
                  </a:cubicBezTo>
                  <a:cubicBezTo>
                    <a:pt x="28655" y="37265"/>
                    <a:pt x="25636" y="36641"/>
                    <a:pt x="22755" y="35392"/>
                  </a:cubicBezTo>
                  <a:cubicBezTo>
                    <a:pt x="22701" y="35369"/>
                    <a:pt x="22650" y="35359"/>
                    <a:pt x="22602" y="35359"/>
                  </a:cubicBezTo>
                  <a:cubicBezTo>
                    <a:pt x="22232" y="35359"/>
                    <a:pt x="22083" y="35987"/>
                    <a:pt x="22505" y="36166"/>
                  </a:cubicBezTo>
                  <a:cubicBezTo>
                    <a:pt x="25470" y="37439"/>
                    <a:pt x="28583" y="38077"/>
                    <a:pt x="31737" y="38077"/>
                  </a:cubicBezTo>
                  <a:cubicBezTo>
                    <a:pt x="33155" y="38077"/>
                    <a:pt x="34582" y="37948"/>
                    <a:pt x="36007" y="37690"/>
                  </a:cubicBezTo>
                  <a:cubicBezTo>
                    <a:pt x="36078" y="37678"/>
                    <a:pt x="36126" y="37654"/>
                    <a:pt x="36174" y="37630"/>
                  </a:cubicBezTo>
                  <a:cubicBezTo>
                    <a:pt x="37698" y="38952"/>
                    <a:pt x="39269" y="40226"/>
                    <a:pt x="40912" y="41417"/>
                  </a:cubicBezTo>
                  <a:cubicBezTo>
                    <a:pt x="40988" y="41473"/>
                    <a:pt x="41064" y="41497"/>
                    <a:pt x="41137" y="41497"/>
                  </a:cubicBezTo>
                  <a:cubicBezTo>
                    <a:pt x="41464" y="41497"/>
                    <a:pt x="41706" y="41003"/>
                    <a:pt x="41365" y="40750"/>
                  </a:cubicBezTo>
                  <a:cubicBezTo>
                    <a:pt x="37745" y="38107"/>
                    <a:pt x="34447" y="35130"/>
                    <a:pt x="31328" y="31951"/>
                  </a:cubicBezTo>
                  <a:cubicBezTo>
                    <a:pt x="31423" y="31951"/>
                    <a:pt x="31530" y="31892"/>
                    <a:pt x="31590" y="31773"/>
                  </a:cubicBezTo>
                  <a:cubicBezTo>
                    <a:pt x="33745" y="27724"/>
                    <a:pt x="34150" y="23129"/>
                    <a:pt x="32638" y="18795"/>
                  </a:cubicBezTo>
                  <a:cubicBezTo>
                    <a:pt x="32568" y="18591"/>
                    <a:pt x="32389" y="18501"/>
                    <a:pt x="32216" y="18501"/>
                  </a:cubicBezTo>
                  <a:cubicBezTo>
                    <a:pt x="31975" y="18501"/>
                    <a:pt x="31748" y="18677"/>
                    <a:pt x="31852" y="18961"/>
                  </a:cubicBezTo>
                  <a:cubicBezTo>
                    <a:pt x="33280" y="23081"/>
                    <a:pt x="32971" y="27474"/>
                    <a:pt x="30923" y="31320"/>
                  </a:cubicBezTo>
                  <a:cubicBezTo>
                    <a:pt x="30887" y="31380"/>
                    <a:pt x="30875" y="31439"/>
                    <a:pt x="30875" y="31487"/>
                  </a:cubicBezTo>
                  <a:cubicBezTo>
                    <a:pt x="27851" y="28391"/>
                    <a:pt x="24982" y="25117"/>
                    <a:pt x="22172" y="21831"/>
                  </a:cubicBezTo>
                  <a:cubicBezTo>
                    <a:pt x="21005" y="20462"/>
                    <a:pt x="19838" y="19092"/>
                    <a:pt x="18683" y="17735"/>
                  </a:cubicBezTo>
                  <a:cubicBezTo>
                    <a:pt x="18719" y="17687"/>
                    <a:pt x="18743" y="17640"/>
                    <a:pt x="18767" y="17568"/>
                  </a:cubicBezTo>
                  <a:cubicBezTo>
                    <a:pt x="19779" y="13663"/>
                    <a:pt x="20231" y="9698"/>
                    <a:pt x="20088" y="5662"/>
                  </a:cubicBezTo>
                  <a:cubicBezTo>
                    <a:pt x="20076" y="5390"/>
                    <a:pt x="19854" y="5249"/>
                    <a:pt x="19646" y="5249"/>
                  </a:cubicBezTo>
                  <a:cubicBezTo>
                    <a:pt x="19454" y="5249"/>
                    <a:pt x="19273" y="5369"/>
                    <a:pt x="19279" y="5615"/>
                  </a:cubicBezTo>
                  <a:cubicBezTo>
                    <a:pt x="19422" y="9484"/>
                    <a:pt x="19017" y="13270"/>
                    <a:pt x="18064" y="17021"/>
                  </a:cubicBezTo>
                  <a:cubicBezTo>
                    <a:pt x="13278" y="11401"/>
                    <a:pt x="8492" y="5769"/>
                    <a:pt x="3693" y="138"/>
                  </a:cubicBezTo>
                  <a:cubicBezTo>
                    <a:pt x="3611" y="41"/>
                    <a:pt x="3512" y="0"/>
                    <a:pt x="34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82" name="Google Shape;382;p46"/>
          <p:cNvGrpSpPr/>
          <p:nvPr/>
        </p:nvGrpSpPr>
        <p:grpSpPr>
          <a:xfrm rot="-1263781">
            <a:off x="7067107" y="3536395"/>
            <a:ext cx="890375" cy="822935"/>
            <a:chOff x="-1855532" y="1600966"/>
            <a:chExt cx="890361" cy="822923"/>
          </a:xfrm>
        </p:grpSpPr>
        <p:sp>
          <p:nvSpPr>
            <p:cNvPr id="383" name="Google Shape;383;p46"/>
            <p:cNvSpPr/>
            <p:nvPr/>
          </p:nvSpPr>
          <p:spPr>
            <a:xfrm>
              <a:off x="-1855532" y="1600966"/>
              <a:ext cx="890361" cy="822923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4" name="Google Shape;384;p46"/>
            <p:cNvSpPr/>
            <p:nvPr/>
          </p:nvSpPr>
          <p:spPr>
            <a:xfrm>
              <a:off x="-1801299" y="1673750"/>
              <a:ext cx="648448" cy="672557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85" name="Google Shape;385;p46"/>
          <p:cNvSpPr/>
          <p:nvPr/>
        </p:nvSpPr>
        <p:spPr>
          <a:xfrm>
            <a:off x="75" y="2753774"/>
            <a:ext cx="9143830" cy="2389672"/>
          </a:xfrm>
          <a:custGeom>
            <a:rect b="b" l="l" r="r" t="t"/>
            <a:pathLst>
              <a:path extrusionOk="0" h="58104" w="252592">
                <a:moveTo>
                  <a:pt x="23957" y="0"/>
                </a:moveTo>
                <a:cubicBezTo>
                  <a:pt x="15373" y="0"/>
                  <a:pt x="7336" y="1024"/>
                  <a:pt x="0" y="3430"/>
                </a:cubicBezTo>
                <a:lnTo>
                  <a:pt x="0" y="17206"/>
                </a:lnTo>
                <a:lnTo>
                  <a:pt x="0" y="40352"/>
                </a:lnTo>
                <a:lnTo>
                  <a:pt x="0" y="58104"/>
                </a:lnTo>
                <a:lnTo>
                  <a:pt x="148650" y="58104"/>
                </a:lnTo>
                <a:cubicBezTo>
                  <a:pt x="147757" y="57997"/>
                  <a:pt x="146769" y="57818"/>
                  <a:pt x="145721" y="57568"/>
                </a:cubicBezTo>
                <a:lnTo>
                  <a:pt x="145721" y="57568"/>
                </a:lnTo>
                <a:lnTo>
                  <a:pt x="148650" y="58104"/>
                </a:lnTo>
                <a:lnTo>
                  <a:pt x="252592" y="58104"/>
                </a:lnTo>
                <a:lnTo>
                  <a:pt x="252592" y="16777"/>
                </a:lnTo>
                <a:cubicBezTo>
                  <a:pt x="236294" y="29080"/>
                  <a:pt x="217132" y="33582"/>
                  <a:pt x="196520" y="33582"/>
                </a:cubicBezTo>
                <a:cubicBezTo>
                  <a:pt x="140227" y="33582"/>
                  <a:pt x="73113" y="0"/>
                  <a:pt x="2395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87" name="Google Shape;387;p4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8" name="Google Shape;388;p4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47"/>
          <p:cNvSpPr txBox="1"/>
          <p:nvPr>
            <p:ph type="title"/>
          </p:nvPr>
        </p:nvSpPr>
        <p:spPr>
          <a:xfrm>
            <a:off x="717525" y="552990"/>
            <a:ext cx="7709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2" name="Google Shape;392;p48"/>
          <p:cNvGrpSpPr/>
          <p:nvPr/>
        </p:nvGrpSpPr>
        <p:grpSpPr>
          <a:xfrm>
            <a:off x="1663491" y="213118"/>
            <a:ext cx="5817010" cy="4856568"/>
            <a:chOff x="341100" y="783750"/>
            <a:chExt cx="6212100" cy="5186425"/>
          </a:xfrm>
        </p:grpSpPr>
        <p:sp>
          <p:nvSpPr>
            <p:cNvPr id="393" name="Google Shape;393;p48"/>
            <p:cNvSpPr/>
            <p:nvPr/>
          </p:nvSpPr>
          <p:spPr>
            <a:xfrm>
              <a:off x="341100" y="783750"/>
              <a:ext cx="6212100" cy="4828500"/>
            </a:xfrm>
            <a:custGeom>
              <a:rect b="b" l="l" r="r" t="t"/>
              <a:pathLst>
                <a:path extrusionOk="0" h="193140" w="248484">
                  <a:moveTo>
                    <a:pt x="193048" y="0"/>
                  </a:moveTo>
                  <a:cubicBezTo>
                    <a:pt x="172800" y="0"/>
                    <a:pt x="152013" y="12189"/>
                    <a:pt x="136422" y="15876"/>
                  </a:cubicBezTo>
                  <a:cubicBezTo>
                    <a:pt x="130552" y="17264"/>
                    <a:pt x="124754" y="17623"/>
                    <a:pt x="118977" y="17623"/>
                  </a:cubicBezTo>
                  <a:cubicBezTo>
                    <a:pt x="112798" y="17623"/>
                    <a:pt x="106643" y="17212"/>
                    <a:pt x="100452" y="17212"/>
                  </a:cubicBezTo>
                  <a:cubicBezTo>
                    <a:pt x="88065" y="17212"/>
                    <a:pt x="75531" y="18856"/>
                    <a:pt x="62354" y="28723"/>
                  </a:cubicBezTo>
                  <a:cubicBezTo>
                    <a:pt x="42042" y="43915"/>
                    <a:pt x="42137" y="61369"/>
                    <a:pt x="36196" y="73681"/>
                  </a:cubicBezTo>
                  <a:cubicBezTo>
                    <a:pt x="28611" y="89397"/>
                    <a:pt x="12728" y="100148"/>
                    <a:pt x="5787" y="116722"/>
                  </a:cubicBezTo>
                  <a:cubicBezTo>
                    <a:pt x="1132" y="127830"/>
                    <a:pt x="1" y="141379"/>
                    <a:pt x="4751" y="152654"/>
                  </a:cubicBezTo>
                  <a:cubicBezTo>
                    <a:pt x="13609" y="173705"/>
                    <a:pt x="35553" y="169133"/>
                    <a:pt x="63866" y="182265"/>
                  </a:cubicBezTo>
                  <a:cubicBezTo>
                    <a:pt x="78187" y="188911"/>
                    <a:pt x="85640" y="189269"/>
                    <a:pt x="95118" y="189269"/>
                  </a:cubicBezTo>
                  <a:cubicBezTo>
                    <a:pt x="96264" y="189269"/>
                    <a:pt x="97440" y="189264"/>
                    <a:pt x="98661" y="189264"/>
                  </a:cubicBezTo>
                  <a:cubicBezTo>
                    <a:pt x="106249" y="189264"/>
                    <a:pt x="115586" y="189466"/>
                    <a:pt x="130445" y="192386"/>
                  </a:cubicBezTo>
                  <a:cubicBezTo>
                    <a:pt x="131160" y="192646"/>
                    <a:pt x="135644" y="193140"/>
                    <a:pt x="141946" y="193140"/>
                  </a:cubicBezTo>
                  <a:cubicBezTo>
                    <a:pt x="152657" y="193140"/>
                    <a:pt x="168620" y="191713"/>
                    <a:pt x="180261" y="185289"/>
                  </a:cubicBezTo>
                  <a:cubicBezTo>
                    <a:pt x="214789" y="166216"/>
                    <a:pt x="207122" y="145987"/>
                    <a:pt x="214277" y="126187"/>
                  </a:cubicBezTo>
                  <a:cubicBezTo>
                    <a:pt x="218433" y="114721"/>
                    <a:pt x="227339" y="105994"/>
                    <a:pt x="234077" y="96076"/>
                  </a:cubicBezTo>
                  <a:cubicBezTo>
                    <a:pt x="248484" y="74883"/>
                    <a:pt x="246377" y="48987"/>
                    <a:pt x="234506" y="27913"/>
                  </a:cubicBezTo>
                  <a:cubicBezTo>
                    <a:pt x="222493" y="6573"/>
                    <a:pt x="207916" y="0"/>
                    <a:pt x="1930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4" name="Google Shape;394;p48"/>
            <p:cNvSpPr/>
            <p:nvPr/>
          </p:nvSpPr>
          <p:spPr>
            <a:xfrm>
              <a:off x="524750" y="855925"/>
              <a:ext cx="5839450" cy="4648425"/>
            </a:xfrm>
            <a:custGeom>
              <a:rect b="b" l="l" r="r" t="t"/>
              <a:pathLst>
                <a:path extrusionOk="0" h="185937" w="233578">
                  <a:moveTo>
                    <a:pt x="121779" y="0"/>
                  </a:moveTo>
                  <a:cubicBezTo>
                    <a:pt x="109175" y="0"/>
                    <a:pt x="96563" y="3745"/>
                    <a:pt x="85785" y="11250"/>
                  </a:cubicBezTo>
                  <a:cubicBezTo>
                    <a:pt x="76082" y="18013"/>
                    <a:pt x="74105" y="21668"/>
                    <a:pt x="58091" y="27753"/>
                  </a:cubicBezTo>
                  <a:cubicBezTo>
                    <a:pt x="39827" y="34694"/>
                    <a:pt x="14943" y="36361"/>
                    <a:pt x="6359" y="57578"/>
                  </a:cubicBezTo>
                  <a:cubicBezTo>
                    <a:pt x="1" y="73294"/>
                    <a:pt x="2644" y="100107"/>
                    <a:pt x="15038" y="121228"/>
                  </a:cubicBezTo>
                  <a:cubicBezTo>
                    <a:pt x="26290" y="140409"/>
                    <a:pt x="41982" y="141814"/>
                    <a:pt x="54067" y="146589"/>
                  </a:cubicBezTo>
                  <a:cubicBezTo>
                    <a:pt x="70891" y="153232"/>
                    <a:pt x="82225" y="165662"/>
                    <a:pt x="99561" y="173735"/>
                  </a:cubicBezTo>
                  <a:cubicBezTo>
                    <a:pt x="114733" y="180786"/>
                    <a:pt x="135375" y="185937"/>
                    <a:pt x="155204" y="185937"/>
                  </a:cubicBezTo>
                  <a:cubicBezTo>
                    <a:pt x="170496" y="185937"/>
                    <a:pt x="185305" y="182874"/>
                    <a:pt x="196752" y="175259"/>
                  </a:cubicBezTo>
                  <a:cubicBezTo>
                    <a:pt x="233578" y="150780"/>
                    <a:pt x="213194" y="117061"/>
                    <a:pt x="201347" y="87891"/>
                  </a:cubicBezTo>
                  <a:cubicBezTo>
                    <a:pt x="186560" y="51517"/>
                    <a:pt x="181512" y="36944"/>
                    <a:pt x="171296" y="24014"/>
                  </a:cubicBezTo>
                  <a:cubicBezTo>
                    <a:pt x="158656" y="8021"/>
                    <a:pt x="140226" y="0"/>
                    <a:pt x="121779" y="0"/>
                  </a:cubicBezTo>
                  <a:close/>
                </a:path>
              </a:pathLst>
            </a:custGeom>
            <a:solidFill>
              <a:schemeClr val="lt1">
                <a:alpha val="4469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5" name="Google Shape;395;p48"/>
            <p:cNvSpPr/>
            <p:nvPr/>
          </p:nvSpPr>
          <p:spPr>
            <a:xfrm>
              <a:off x="2342372" y="4406727"/>
              <a:ext cx="954900" cy="1456225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48"/>
            <p:cNvSpPr/>
            <p:nvPr/>
          </p:nvSpPr>
          <p:spPr>
            <a:xfrm>
              <a:off x="2410222" y="4669852"/>
              <a:ext cx="727175" cy="1249700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7" name="Google Shape;397;p48"/>
            <p:cNvSpPr/>
            <p:nvPr/>
          </p:nvSpPr>
          <p:spPr>
            <a:xfrm>
              <a:off x="1167700" y="4550275"/>
              <a:ext cx="1247500" cy="1225725"/>
            </a:xfrm>
            <a:custGeom>
              <a:rect b="b" l="l" r="r" t="t"/>
              <a:pathLst>
                <a:path extrusionOk="0" h="49029" w="49900">
                  <a:moveTo>
                    <a:pt x="1057" y="0"/>
                  </a:moveTo>
                  <a:cubicBezTo>
                    <a:pt x="781" y="0"/>
                    <a:pt x="673" y="296"/>
                    <a:pt x="750" y="529"/>
                  </a:cubicBezTo>
                  <a:cubicBezTo>
                    <a:pt x="560" y="529"/>
                    <a:pt x="369" y="648"/>
                    <a:pt x="357" y="886"/>
                  </a:cubicBezTo>
                  <a:cubicBezTo>
                    <a:pt x="0" y="7708"/>
                    <a:pt x="1596" y="14340"/>
                    <a:pt x="3798" y="20746"/>
                  </a:cubicBezTo>
                  <a:cubicBezTo>
                    <a:pt x="5870" y="26770"/>
                    <a:pt x="8204" y="32854"/>
                    <a:pt x="12788" y="37450"/>
                  </a:cubicBezTo>
                  <a:cubicBezTo>
                    <a:pt x="17157" y="41820"/>
                    <a:pt x="22789" y="44689"/>
                    <a:pt x="28575" y="46678"/>
                  </a:cubicBezTo>
                  <a:cubicBezTo>
                    <a:pt x="32108" y="47894"/>
                    <a:pt x="35925" y="49028"/>
                    <a:pt x="39693" y="49028"/>
                  </a:cubicBezTo>
                  <a:cubicBezTo>
                    <a:pt x="41639" y="49028"/>
                    <a:pt x="43573" y="48726"/>
                    <a:pt x="45446" y="47975"/>
                  </a:cubicBezTo>
                  <a:cubicBezTo>
                    <a:pt x="45589" y="47916"/>
                    <a:pt x="45649" y="47821"/>
                    <a:pt x="45661" y="47725"/>
                  </a:cubicBezTo>
                  <a:cubicBezTo>
                    <a:pt x="45745" y="47795"/>
                    <a:pt x="45857" y="47836"/>
                    <a:pt x="45967" y="47836"/>
                  </a:cubicBezTo>
                  <a:cubicBezTo>
                    <a:pt x="46118" y="47836"/>
                    <a:pt x="46265" y="47757"/>
                    <a:pt x="46327" y="47571"/>
                  </a:cubicBezTo>
                  <a:cubicBezTo>
                    <a:pt x="49899" y="36581"/>
                    <a:pt x="43565" y="23937"/>
                    <a:pt x="36052" y="16126"/>
                  </a:cubicBezTo>
                  <a:cubicBezTo>
                    <a:pt x="26873" y="6589"/>
                    <a:pt x="14014" y="1791"/>
                    <a:pt x="1119" y="5"/>
                  </a:cubicBezTo>
                  <a:cubicBezTo>
                    <a:pt x="1098" y="2"/>
                    <a:pt x="1077" y="0"/>
                    <a:pt x="10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8" name="Google Shape;398;p48"/>
            <p:cNvSpPr/>
            <p:nvPr/>
          </p:nvSpPr>
          <p:spPr>
            <a:xfrm>
              <a:off x="1338200" y="4738950"/>
              <a:ext cx="1042675" cy="1037425"/>
            </a:xfrm>
            <a:custGeom>
              <a:rect b="b" l="l" r="r" t="t"/>
              <a:pathLst>
                <a:path extrusionOk="0" h="41497" w="41707">
                  <a:moveTo>
                    <a:pt x="3415" y="0"/>
                  </a:moveTo>
                  <a:cubicBezTo>
                    <a:pt x="3118" y="0"/>
                    <a:pt x="2838" y="377"/>
                    <a:pt x="3098" y="673"/>
                  </a:cubicBezTo>
                  <a:cubicBezTo>
                    <a:pt x="5968" y="4043"/>
                    <a:pt x="8825" y="7424"/>
                    <a:pt x="11694" y="10794"/>
                  </a:cubicBezTo>
                  <a:cubicBezTo>
                    <a:pt x="7944" y="9591"/>
                    <a:pt x="4265" y="8186"/>
                    <a:pt x="669" y="6567"/>
                  </a:cubicBezTo>
                  <a:cubicBezTo>
                    <a:pt x="612" y="6541"/>
                    <a:pt x="557" y="6529"/>
                    <a:pt x="507" y="6529"/>
                  </a:cubicBezTo>
                  <a:cubicBezTo>
                    <a:pt x="143" y="6529"/>
                    <a:pt x="1" y="7141"/>
                    <a:pt x="419" y="7329"/>
                  </a:cubicBezTo>
                  <a:cubicBezTo>
                    <a:pt x="4158" y="9020"/>
                    <a:pt x="12564" y="12008"/>
                    <a:pt x="12730" y="12008"/>
                  </a:cubicBezTo>
                  <a:cubicBezTo>
                    <a:pt x="15826" y="15651"/>
                    <a:pt x="18922" y="19283"/>
                    <a:pt x="22029" y="22914"/>
                  </a:cubicBezTo>
                  <a:cubicBezTo>
                    <a:pt x="22303" y="23224"/>
                    <a:pt x="22577" y="23533"/>
                    <a:pt x="22851" y="23855"/>
                  </a:cubicBezTo>
                  <a:cubicBezTo>
                    <a:pt x="22003" y="23918"/>
                    <a:pt x="21159" y="23950"/>
                    <a:pt x="20319" y="23950"/>
                  </a:cubicBezTo>
                  <a:cubicBezTo>
                    <a:pt x="16565" y="23950"/>
                    <a:pt x="12884" y="23317"/>
                    <a:pt x="9313" y="22033"/>
                  </a:cubicBezTo>
                  <a:cubicBezTo>
                    <a:pt x="9266" y="22017"/>
                    <a:pt x="9220" y="22010"/>
                    <a:pt x="9178" y="22010"/>
                  </a:cubicBezTo>
                  <a:cubicBezTo>
                    <a:pt x="8783" y="22010"/>
                    <a:pt x="8623" y="22646"/>
                    <a:pt x="9063" y="22807"/>
                  </a:cubicBezTo>
                  <a:cubicBezTo>
                    <a:pt x="12688" y="24102"/>
                    <a:pt x="16421" y="24755"/>
                    <a:pt x="20225" y="24755"/>
                  </a:cubicBezTo>
                  <a:cubicBezTo>
                    <a:pt x="21144" y="24755"/>
                    <a:pt x="22067" y="24717"/>
                    <a:pt x="22993" y="24641"/>
                  </a:cubicBezTo>
                  <a:cubicBezTo>
                    <a:pt x="23160" y="24629"/>
                    <a:pt x="23267" y="24534"/>
                    <a:pt x="23339" y="24414"/>
                  </a:cubicBezTo>
                  <a:cubicBezTo>
                    <a:pt x="27149" y="28820"/>
                    <a:pt x="31090" y="33106"/>
                    <a:pt x="35424" y="36964"/>
                  </a:cubicBezTo>
                  <a:cubicBezTo>
                    <a:pt x="34186" y="37165"/>
                    <a:pt x="32949" y="37265"/>
                    <a:pt x="31719" y="37265"/>
                  </a:cubicBezTo>
                  <a:cubicBezTo>
                    <a:pt x="28655" y="37265"/>
                    <a:pt x="25636" y="36641"/>
                    <a:pt x="22755" y="35392"/>
                  </a:cubicBezTo>
                  <a:cubicBezTo>
                    <a:pt x="22701" y="35369"/>
                    <a:pt x="22650" y="35359"/>
                    <a:pt x="22602" y="35359"/>
                  </a:cubicBezTo>
                  <a:cubicBezTo>
                    <a:pt x="22232" y="35359"/>
                    <a:pt x="22083" y="35987"/>
                    <a:pt x="22505" y="36166"/>
                  </a:cubicBezTo>
                  <a:cubicBezTo>
                    <a:pt x="25470" y="37439"/>
                    <a:pt x="28583" y="38077"/>
                    <a:pt x="31737" y="38077"/>
                  </a:cubicBezTo>
                  <a:cubicBezTo>
                    <a:pt x="33155" y="38077"/>
                    <a:pt x="34582" y="37948"/>
                    <a:pt x="36007" y="37690"/>
                  </a:cubicBezTo>
                  <a:cubicBezTo>
                    <a:pt x="36078" y="37678"/>
                    <a:pt x="36126" y="37654"/>
                    <a:pt x="36174" y="37630"/>
                  </a:cubicBezTo>
                  <a:cubicBezTo>
                    <a:pt x="37698" y="38952"/>
                    <a:pt x="39269" y="40226"/>
                    <a:pt x="40912" y="41417"/>
                  </a:cubicBezTo>
                  <a:cubicBezTo>
                    <a:pt x="40988" y="41473"/>
                    <a:pt x="41064" y="41497"/>
                    <a:pt x="41137" y="41497"/>
                  </a:cubicBezTo>
                  <a:cubicBezTo>
                    <a:pt x="41464" y="41497"/>
                    <a:pt x="41706" y="41003"/>
                    <a:pt x="41365" y="40750"/>
                  </a:cubicBezTo>
                  <a:cubicBezTo>
                    <a:pt x="37745" y="38107"/>
                    <a:pt x="34447" y="35130"/>
                    <a:pt x="31328" y="31951"/>
                  </a:cubicBezTo>
                  <a:cubicBezTo>
                    <a:pt x="31423" y="31951"/>
                    <a:pt x="31530" y="31892"/>
                    <a:pt x="31590" y="31773"/>
                  </a:cubicBezTo>
                  <a:cubicBezTo>
                    <a:pt x="33745" y="27724"/>
                    <a:pt x="34150" y="23129"/>
                    <a:pt x="32638" y="18795"/>
                  </a:cubicBezTo>
                  <a:cubicBezTo>
                    <a:pt x="32568" y="18591"/>
                    <a:pt x="32389" y="18501"/>
                    <a:pt x="32216" y="18501"/>
                  </a:cubicBezTo>
                  <a:cubicBezTo>
                    <a:pt x="31975" y="18501"/>
                    <a:pt x="31748" y="18677"/>
                    <a:pt x="31852" y="18961"/>
                  </a:cubicBezTo>
                  <a:cubicBezTo>
                    <a:pt x="33280" y="23081"/>
                    <a:pt x="32971" y="27474"/>
                    <a:pt x="30923" y="31320"/>
                  </a:cubicBezTo>
                  <a:cubicBezTo>
                    <a:pt x="30887" y="31380"/>
                    <a:pt x="30875" y="31439"/>
                    <a:pt x="30875" y="31487"/>
                  </a:cubicBezTo>
                  <a:cubicBezTo>
                    <a:pt x="27851" y="28391"/>
                    <a:pt x="24982" y="25117"/>
                    <a:pt x="22172" y="21831"/>
                  </a:cubicBezTo>
                  <a:cubicBezTo>
                    <a:pt x="21005" y="20462"/>
                    <a:pt x="19838" y="19092"/>
                    <a:pt x="18683" y="17735"/>
                  </a:cubicBezTo>
                  <a:cubicBezTo>
                    <a:pt x="18719" y="17687"/>
                    <a:pt x="18743" y="17640"/>
                    <a:pt x="18767" y="17568"/>
                  </a:cubicBezTo>
                  <a:cubicBezTo>
                    <a:pt x="19779" y="13663"/>
                    <a:pt x="20231" y="9698"/>
                    <a:pt x="20088" y="5662"/>
                  </a:cubicBezTo>
                  <a:cubicBezTo>
                    <a:pt x="20076" y="5390"/>
                    <a:pt x="19854" y="5249"/>
                    <a:pt x="19646" y="5249"/>
                  </a:cubicBezTo>
                  <a:cubicBezTo>
                    <a:pt x="19454" y="5249"/>
                    <a:pt x="19273" y="5369"/>
                    <a:pt x="19279" y="5615"/>
                  </a:cubicBezTo>
                  <a:cubicBezTo>
                    <a:pt x="19422" y="9484"/>
                    <a:pt x="19017" y="13270"/>
                    <a:pt x="18064" y="17021"/>
                  </a:cubicBezTo>
                  <a:cubicBezTo>
                    <a:pt x="13278" y="11401"/>
                    <a:pt x="8492" y="5769"/>
                    <a:pt x="3693" y="138"/>
                  </a:cubicBezTo>
                  <a:cubicBezTo>
                    <a:pt x="3611" y="41"/>
                    <a:pt x="3512" y="0"/>
                    <a:pt x="34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9" name="Google Shape;399;p48"/>
            <p:cNvSpPr/>
            <p:nvPr/>
          </p:nvSpPr>
          <p:spPr>
            <a:xfrm>
              <a:off x="4343975" y="4619350"/>
              <a:ext cx="1461525" cy="1350825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0" name="Google Shape;400;p48"/>
            <p:cNvSpPr/>
            <p:nvPr/>
          </p:nvSpPr>
          <p:spPr>
            <a:xfrm>
              <a:off x="4433000" y="4738825"/>
              <a:ext cx="1064425" cy="1104000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1" name="Google Shape;401;p48"/>
          <p:cNvSpPr txBox="1"/>
          <p:nvPr>
            <p:ph type="title"/>
          </p:nvPr>
        </p:nvSpPr>
        <p:spPr>
          <a:xfrm>
            <a:off x="2672700" y="1304100"/>
            <a:ext cx="3798900" cy="72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402" name="Google Shape;402;p48"/>
          <p:cNvSpPr txBox="1"/>
          <p:nvPr>
            <p:ph idx="1" type="subTitle"/>
          </p:nvPr>
        </p:nvSpPr>
        <p:spPr>
          <a:xfrm>
            <a:off x="2785275" y="2083550"/>
            <a:ext cx="3573600" cy="14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2"/>
        </a:solidFill>
      </p:bgPr>
    </p:bg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9"/>
          <p:cNvSpPr txBox="1"/>
          <p:nvPr>
            <p:ph type="title"/>
          </p:nvPr>
        </p:nvSpPr>
        <p:spPr>
          <a:xfrm>
            <a:off x="3773925" y="507470"/>
            <a:ext cx="4666800" cy="14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50"/>
          <p:cNvSpPr txBox="1"/>
          <p:nvPr>
            <p:ph idx="1" type="subTitle"/>
          </p:nvPr>
        </p:nvSpPr>
        <p:spPr>
          <a:xfrm>
            <a:off x="725694" y="2952300"/>
            <a:ext cx="2861400" cy="1132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407" name="Google Shape;407;p50"/>
          <p:cNvSpPr txBox="1"/>
          <p:nvPr>
            <p:ph type="title"/>
          </p:nvPr>
        </p:nvSpPr>
        <p:spPr>
          <a:xfrm>
            <a:off x="694981" y="1715725"/>
            <a:ext cx="1952700" cy="693600"/>
          </a:xfrm>
          <a:prstGeom prst="rect">
            <a:avLst/>
          </a:prstGeom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5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5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412" name="Google Shape;412;p52"/>
          <p:cNvGrpSpPr/>
          <p:nvPr/>
        </p:nvGrpSpPr>
        <p:grpSpPr>
          <a:xfrm rot="9401449">
            <a:off x="754395" y="69566"/>
            <a:ext cx="1522160" cy="1254196"/>
            <a:chOff x="698956" y="6526827"/>
            <a:chExt cx="1522132" cy="1254173"/>
          </a:xfrm>
        </p:grpSpPr>
        <p:grpSp>
          <p:nvGrpSpPr>
            <p:cNvPr id="413" name="Google Shape;413;p52"/>
            <p:cNvGrpSpPr/>
            <p:nvPr/>
          </p:nvGrpSpPr>
          <p:grpSpPr>
            <a:xfrm>
              <a:off x="970014" y="6599642"/>
              <a:ext cx="1251074" cy="1089966"/>
              <a:chOff x="2227541" y="6011760"/>
              <a:chExt cx="2864180" cy="2495343"/>
            </a:xfrm>
          </p:grpSpPr>
          <p:sp>
            <p:nvSpPr>
              <p:cNvPr id="414" name="Google Shape;414;p52"/>
              <p:cNvSpPr/>
              <p:nvPr/>
            </p:nvSpPr>
            <p:spPr>
              <a:xfrm rot="-1131582">
                <a:off x="2772277" y="6293752"/>
                <a:ext cx="2064072" cy="1922827"/>
              </a:xfrm>
              <a:custGeom>
                <a:rect b="b" l="l" r="r" t="t"/>
                <a:pathLst>
                  <a:path extrusionOk="0" h="77719" w="83428">
                    <a:moveTo>
                      <a:pt x="43744" y="1"/>
                    </a:moveTo>
                    <a:cubicBezTo>
                      <a:pt x="43607" y="1"/>
                      <a:pt x="43469" y="5"/>
                      <a:pt x="43328" y="15"/>
                    </a:cubicBezTo>
                    <a:cubicBezTo>
                      <a:pt x="39256" y="277"/>
                      <a:pt x="37779" y="4360"/>
                      <a:pt x="36839" y="7718"/>
                    </a:cubicBezTo>
                    <a:cubicBezTo>
                      <a:pt x="35589" y="12203"/>
                      <a:pt x="34968" y="18558"/>
                      <a:pt x="31040" y="18558"/>
                    </a:cubicBezTo>
                    <a:cubicBezTo>
                      <a:pt x="29952" y="18558"/>
                      <a:pt x="28611" y="18070"/>
                      <a:pt x="26933" y="16921"/>
                    </a:cubicBezTo>
                    <a:cubicBezTo>
                      <a:pt x="25614" y="16019"/>
                      <a:pt x="23908" y="14589"/>
                      <a:pt x="22178" y="14589"/>
                    </a:cubicBezTo>
                    <a:cubicBezTo>
                      <a:pt x="21830" y="14589"/>
                      <a:pt x="21481" y="14647"/>
                      <a:pt x="21134" y="14778"/>
                    </a:cubicBezTo>
                    <a:cubicBezTo>
                      <a:pt x="15276" y="16993"/>
                      <a:pt x="19075" y="24530"/>
                      <a:pt x="19753" y="28387"/>
                    </a:cubicBezTo>
                    <a:cubicBezTo>
                      <a:pt x="20166" y="30701"/>
                      <a:pt x="20096" y="34763"/>
                      <a:pt x="17456" y="34763"/>
                    </a:cubicBezTo>
                    <a:cubicBezTo>
                      <a:pt x="17054" y="34763"/>
                      <a:pt x="16592" y="34669"/>
                      <a:pt x="16062" y="34459"/>
                    </a:cubicBezTo>
                    <a:cubicBezTo>
                      <a:pt x="11365" y="32594"/>
                      <a:pt x="10296" y="26273"/>
                      <a:pt x="4770" y="26273"/>
                    </a:cubicBezTo>
                    <a:cubicBezTo>
                      <a:pt x="4512" y="26273"/>
                      <a:pt x="4244" y="26287"/>
                      <a:pt x="3966" y="26315"/>
                    </a:cubicBezTo>
                    <a:cubicBezTo>
                      <a:pt x="715" y="26649"/>
                      <a:pt x="1" y="29554"/>
                      <a:pt x="489" y="32328"/>
                    </a:cubicBezTo>
                    <a:cubicBezTo>
                      <a:pt x="1251" y="36555"/>
                      <a:pt x="3644" y="40222"/>
                      <a:pt x="5085" y="44211"/>
                    </a:cubicBezTo>
                    <a:cubicBezTo>
                      <a:pt x="6597" y="48390"/>
                      <a:pt x="7061" y="52997"/>
                      <a:pt x="6549" y="57403"/>
                    </a:cubicBezTo>
                    <a:cubicBezTo>
                      <a:pt x="6275" y="59784"/>
                      <a:pt x="4037" y="62999"/>
                      <a:pt x="4632" y="65380"/>
                    </a:cubicBezTo>
                    <a:cubicBezTo>
                      <a:pt x="5513" y="68856"/>
                      <a:pt x="12336" y="68321"/>
                      <a:pt x="15050" y="68797"/>
                    </a:cubicBezTo>
                    <a:cubicBezTo>
                      <a:pt x="18884" y="69476"/>
                      <a:pt x="22766" y="70095"/>
                      <a:pt x="26468" y="71345"/>
                    </a:cubicBezTo>
                    <a:cubicBezTo>
                      <a:pt x="30939" y="72847"/>
                      <a:pt x="38196" y="77718"/>
                      <a:pt x="44090" y="77718"/>
                    </a:cubicBezTo>
                    <a:cubicBezTo>
                      <a:pt x="46186" y="77718"/>
                      <a:pt x="48109" y="77102"/>
                      <a:pt x="49674" y="75500"/>
                    </a:cubicBezTo>
                    <a:cubicBezTo>
                      <a:pt x="51602" y="73524"/>
                      <a:pt x="50626" y="70488"/>
                      <a:pt x="49185" y="68559"/>
                    </a:cubicBezTo>
                    <a:cubicBezTo>
                      <a:pt x="47364" y="66130"/>
                      <a:pt x="44090" y="64594"/>
                      <a:pt x="42661" y="61856"/>
                    </a:cubicBezTo>
                    <a:cubicBezTo>
                      <a:pt x="41468" y="59570"/>
                      <a:pt x="43103" y="58980"/>
                      <a:pt x="45242" y="58980"/>
                    </a:cubicBezTo>
                    <a:cubicBezTo>
                      <a:pt x="47158" y="58980"/>
                      <a:pt x="49479" y="59453"/>
                      <a:pt x="50531" y="59605"/>
                    </a:cubicBezTo>
                    <a:cubicBezTo>
                      <a:pt x="52312" y="59861"/>
                      <a:pt x="54410" y="60234"/>
                      <a:pt x="56446" y="60234"/>
                    </a:cubicBezTo>
                    <a:cubicBezTo>
                      <a:pt x="59050" y="60234"/>
                      <a:pt x="61553" y="59624"/>
                      <a:pt x="63163" y="57379"/>
                    </a:cubicBezTo>
                    <a:cubicBezTo>
                      <a:pt x="66116" y="53271"/>
                      <a:pt x="61497" y="49068"/>
                      <a:pt x="58818" y="46354"/>
                    </a:cubicBezTo>
                    <a:cubicBezTo>
                      <a:pt x="55151" y="42627"/>
                      <a:pt x="56532" y="41246"/>
                      <a:pt x="59306" y="40817"/>
                    </a:cubicBezTo>
                    <a:cubicBezTo>
                      <a:pt x="60111" y="40689"/>
                      <a:pt x="61032" y="40643"/>
                      <a:pt x="61979" y="40643"/>
                    </a:cubicBezTo>
                    <a:cubicBezTo>
                      <a:pt x="63762" y="40643"/>
                      <a:pt x="65636" y="40807"/>
                      <a:pt x="66997" y="40901"/>
                    </a:cubicBezTo>
                    <a:cubicBezTo>
                      <a:pt x="68350" y="40991"/>
                      <a:pt x="70090" y="41137"/>
                      <a:pt x="71903" y="41137"/>
                    </a:cubicBezTo>
                    <a:cubicBezTo>
                      <a:pt x="76075" y="41137"/>
                      <a:pt x="80636" y="40364"/>
                      <a:pt x="81773" y="36364"/>
                    </a:cubicBezTo>
                    <a:cubicBezTo>
                      <a:pt x="83428" y="30578"/>
                      <a:pt x="75260" y="28090"/>
                      <a:pt x="71057" y="27816"/>
                    </a:cubicBezTo>
                    <a:cubicBezTo>
                      <a:pt x="69545" y="27720"/>
                      <a:pt x="66307" y="27518"/>
                      <a:pt x="65557" y="25863"/>
                    </a:cubicBezTo>
                    <a:cubicBezTo>
                      <a:pt x="64425" y="23339"/>
                      <a:pt x="68890" y="21386"/>
                      <a:pt x="70414" y="20291"/>
                    </a:cubicBezTo>
                    <a:cubicBezTo>
                      <a:pt x="73534" y="18029"/>
                      <a:pt x="75927" y="14493"/>
                      <a:pt x="76606" y="10659"/>
                    </a:cubicBezTo>
                    <a:cubicBezTo>
                      <a:pt x="77201" y="7313"/>
                      <a:pt x="75355" y="4337"/>
                      <a:pt x="72319" y="2920"/>
                    </a:cubicBezTo>
                    <a:cubicBezTo>
                      <a:pt x="71216" y="2408"/>
                      <a:pt x="70191" y="2186"/>
                      <a:pt x="69227" y="2186"/>
                    </a:cubicBezTo>
                    <a:cubicBezTo>
                      <a:pt x="63183" y="2186"/>
                      <a:pt x="59515" y="10924"/>
                      <a:pt x="53960" y="12135"/>
                    </a:cubicBezTo>
                    <a:cubicBezTo>
                      <a:pt x="53728" y="12186"/>
                      <a:pt x="53514" y="12210"/>
                      <a:pt x="53317" y="12210"/>
                    </a:cubicBezTo>
                    <a:cubicBezTo>
                      <a:pt x="50797" y="12210"/>
                      <a:pt x="50946" y="8282"/>
                      <a:pt x="50317" y="6206"/>
                    </a:cubicBezTo>
                    <a:cubicBezTo>
                      <a:pt x="49353" y="3076"/>
                      <a:pt x="47297" y="1"/>
                      <a:pt x="437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415" name="Google Shape;415;p52"/>
              <p:cNvGrpSpPr/>
              <p:nvPr/>
            </p:nvGrpSpPr>
            <p:grpSpPr>
              <a:xfrm>
                <a:off x="2227541" y="6635267"/>
                <a:ext cx="2250382" cy="1871835"/>
                <a:chOff x="2227541" y="6635267"/>
                <a:chExt cx="2250382" cy="1871835"/>
              </a:xfrm>
            </p:grpSpPr>
            <p:sp>
              <p:nvSpPr>
                <p:cNvPr id="416" name="Google Shape;416;p52"/>
                <p:cNvSpPr/>
                <p:nvPr/>
              </p:nvSpPr>
              <p:spPr>
                <a:xfrm rot="-1131582">
                  <a:off x="2389104" y="6911337"/>
                  <a:ext cx="1927256" cy="1319697"/>
                </a:xfrm>
                <a:custGeom>
                  <a:rect b="b" l="l" r="r" t="t"/>
                  <a:pathLst>
                    <a:path extrusionOk="0" h="53341" w="77898">
                      <a:moveTo>
                        <a:pt x="77657" y="0"/>
                      </a:moveTo>
                      <a:cubicBezTo>
                        <a:pt x="77524" y="0"/>
                        <a:pt x="77309" y="98"/>
                        <a:pt x="77038" y="330"/>
                      </a:cubicBezTo>
                      <a:cubicBezTo>
                        <a:pt x="77038" y="330"/>
                        <a:pt x="75681" y="1521"/>
                        <a:pt x="73430" y="3497"/>
                      </a:cubicBezTo>
                      <a:cubicBezTo>
                        <a:pt x="72299" y="4486"/>
                        <a:pt x="70954" y="5664"/>
                        <a:pt x="69430" y="6998"/>
                      </a:cubicBezTo>
                      <a:cubicBezTo>
                        <a:pt x="68668" y="7665"/>
                        <a:pt x="67870" y="8367"/>
                        <a:pt x="67037" y="9093"/>
                      </a:cubicBezTo>
                      <a:cubicBezTo>
                        <a:pt x="66203" y="9820"/>
                        <a:pt x="65334" y="10594"/>
                        <a:pt x="64441" y="11391"/>
                      </a:cubicBezTo>
                      <a:cubicBezTo>
                        <a:pt x="63548" y="12177"/>
                        <a:pt x="62631" y="12999"/>
                        <a:pt x="61691" y="13832"/>
                      </a:cubicBezTo>
                      <a:cubicBezTo>
                        <a:pt x="61453" y="14034"/>
                        <a:pt x="61215" y="14249"/>
                        <a:pt x="60976" y="14463"/>
                      </a:cubicBezTo>
                      <a:cubicBezTo>
                        <a:pt x="60750" y="14677"/>
                        <a:pt x="60512" y="14892"/>
                        <a:pt x="60274" y="15106"/>
                      </a:cubicBezTo>
                      <a:cubicBezTo>
                        <a:pt x="59798" y="15535"/>
                        <a:pt x="59321" y="15975"/>
                        <a:pt x="58845" y="16416"/>
                      </a:cubicBezTo>
                      <a:cubicBezTo>
                        <a:pt x="57881" y="17297"/>
                        <a:pt x="56916" y="18190"/>
                        <a:pt x="55940" y="19083"/>
                      </a:cubicBezTo>
                      <a:lnTo>
                        <a:pt x="55571" y="19416"/>
                      </a:lnTo>
                      <a:lnTo>
                        <a:pt x="55214" y="19773"/>
                      </a:lnTo>
                      <a:cubicBezTo>
                        <a:pt x="54976" y="20011"/>
                        <a:pt x="54738" y="20250"/>
                        <a:pt x="54499" y="20488"/>
                      </a:cubicBezTo>
                      <a:cubicBezTo>
                        <a:pt x="54035" y="20964"/>
                        <a:pt x="53571" y="21440"/>
                        <a:pt x="53106" y="21916"/>
                      </a:cubicBezTo>
                      <a:cubicBezTo>
                        <a:pt x="51261" y="23845"/>
                        <a:pt x="49463" y="25798"/>
                        <a:pt x="47725" y="27691"/>
                      </a:cubicBezTo>
                      <a:cubicBezTo>
                        <a:pt x="45975" y="29572"/>
                        <a:pt x="44284" y="31370"/>
                        <a:pt x="42653" y="33025"/>
                      </a:cubicBezTo>
                      <a:cubicBezTo>
                        <a:pt x="41033" y="34668"/>
                        <a:pt x="39259" y="36406"/>
                        <a:pt x="37342" y="38085"/>
                      </a:cubicBezTo>
                      <a:cubicBezTo>
                        <a:pt x="36378" y="38918"/>
                        <a:pt x="35390" y="39752"/>
                        <a:pt x="34354" y="40538"/>
                      </a:cubicBezTo>
                      <a:cubicBezTo>
                        <a:pt x="33318" y="41335"/>
                        <a:pt x="32247" y="42109"/>
                        <a:pt x="31151" y="42824"/>
                      </a:cubicBezTo>
                      <a:cubicBezTo>
                        <a:pt x="30044" y="43550"/>
                        <a:pt x="28913" y="44205"/>
                        <a:pt x="27746" y="44812"/>
                      </a:cubicBezTo>
                      <a:cubicBezTo>
                        <a:pt x="27460" y="44967"/>
                        <a:pt x="27175" y="45122"/>
                        <a:pt x="26877" y="45253"/>
                      </a:cubicBezTo>
                      <a:cubicBezTo>
                        <a:pt x="26579" y="45395"/>
                        <a:pt x="26293" y="45538"/>
                        <a:pt x="25996" y="45669"/>
                      </a:cubicBezTo>
                      <a:cubicBezTo>
                        <a:pt x="25401" y="45919"/>
                        <a:pt x="24793" y="46146"/>
                        <a:pt x="24186" y="46384"/>
                      </a:cubicBezTo>
                      <a:cubicBezTo>
                        <a:pt x="23888" y="46503"/>
                        <a:pt x="23591" y="46622"/>
                        <a:pt x="23293" y="46741"/>
                      </a:cubicBezTo>
                      <a:cubicBezTo>
                        <a:pt x="23138" y="46800"/>
                        <a:pt x="22995" y="46860"/>
                        <a:pt x="22853" y="46919"/>
                      </a:cubicBezTo>
                      <a:cubicBezTo>
                        <a:pt x="22698" y="46967"/>
                        <a:pt x="22543" y="47027"/>
                        <a:pt x="22400" y="47074"/>
                      </a:cubicBezTo>
                      <a:cubicBezTo>
                        <a:pt x="21793" y="47289"/>
                        <a:pt x="21198" y="47491"/>
                        <a:pt x="20602" y="47693"/>
                      </a:cubicBezTo>
                      <a:cubicBezTo>
                        <a:pt x="20317" y="47801"/>
                        <a:pt x="20019" y="47908"/>
                        <a:pt x="19721" y="48003"/>
                      </a:cubicBezTo>
                      <a:cubicBezTo>
                        <a:pt x="19435" y="48098"/>
                        <a:pt x="19138" y="48182"/>
                        <a:pt x="18852" y="48277"/>
                      </a:cubicBezTo>
                      <a:cubicBezTo>
                        <a:pt x="18257" y="48455"/>
                        <a:pt x="17685" y="48634"/>
                        <a:pt x="17114" y="48813"/>
                      </a:cubicBezTo>
                      <a:cubicBezTo>
                        <a:pt x="12566" y="50170"/>
                        <a:pt x="8470" y="51087"/>
                        <a:pt x="5553" y="51753"/>
                      </a:cubicBezTo>
                      <a:cubicBezTo>
                        <a:pt x="4100" y="52075"/>
                        <a:pt x="2922" y="52337"/>
                        <a:pt x="2112" y="52503"/>
                      </a:cubicBezTo>
                      <a:cubicBezTo>
                        <a:pt x="1314" y="52682"/>
                        <a:pt x="874" y="52777"/>
                        <a:pt x="874" y="52777"/>
                      </a:cubicBezTo>
                      <a:cubicBezTo>
                        <a:pt x="47" y="52974"/>
                        <a:pt x="1" y="53340"/>
                        <a:pt x="641" y="53340"/>
                      </a:cubicBezTo>
                      <a:cubicBezTo>
                        <a:pt x="739" y="53340"/>
                        <a:pt x="852" y="53332"/>
                        <a:pt x="981" y="53313"/>
                      </a:cubicBezTo>
                      <a:cubicBezTo>
                        <a:pt x="981" y="53313"/>
                        <a:pt x="1421" y="53218"/>
                        <a:pt x="2231" y="53063"/>
                      </a:cubicBezTo>
                      <a:cubicBezTo>
                        <a:pt x="3041" y="52896"/>
                        <a:pt x="4219" y="52658"/>
                        <a:pt x="5684" y="52361"/>
                      </a:cubicBezTo>
                      <a:cubicBezTo>
                        <a:pt x="8625" y="51741"/>
                        <a:pt x="12732" y="50884"/>
                        <a:pt x="17340" y="49575"/>
                      </a:cubicBezTo>
                      <a:cubicBezTo>
                        <a:pt x="17911" y="49408"/>
                        <a:pt x="18495" y="49241"/>
                        <a:pt x="19090" y="49063"/>
                      </a:cubicBezTo>
                      <a:cubicBezTo>
                        <a:pt x="19388" y="48979"/>
                        <a:pt x="19686" y="48884"/>
                        <a:pt x="19983" y="48801"/>
                      </a:cubicBezTo>
                      <a:cubicBezTo>
                        <a:pt x="20281" y="48705"/>
                        <a:pt x="20578" y="48598"/>
                        <a:pt x="20876" y="48503"/>
                      </a:cubicBezTo>
                      <a:cubicBezTo>
                        <a:pt x="21471" y="48301"/>
                        <a:pt x="22079" y="48098"/>
                        <a:pt x="22686" y="47896"/>
                      </a:cubicBezTo>
                      <a:cubicBezTo>
                        <a:pt x="22841" y="47848"/>
                        <a:pt x="22995" y="47789"/>
                        <a:pt x="23150" y="47741"/>
                      </a:cubicBezTo>
                      <a:cubicBezTo>
                        <a:pt x="23293" y="47681"/>
                        <a:pt x="23448" y="47622"/>
                        <a:pt x="23603" y="47562"/>
                      </a:cubicBezTo>
                      <a:cubicBezTo>
                        <a:pt x="23900" y="47455"/>
                        <a:pt x="24210" y="47336"/>
                        <a:pt x="24519" y="47217"/>
                      </a:cubicBezTo>
                      <a:cubicBezTo>
                        <a:pt x="25127" y="46979"/>
                        <a:pt x="25746" y="46753"/>
                        <a:pt x="26365" y="46515"/>
                      </a:cubicBezTo>
                      <a:cubicBezTo>
                        <a:pt x="26663" y="46372"/>
                        <a:pt x="26972" y="46229"/>
                        <a:pt x="27270" y="46086"/>
                      </a:cubicBezTo>
                      <a:cubicBezTo>
                        <a:pt x="27579" y="45955"/>
                        <a:pt x="27877" y="45800"/>
                        <a:pt x="28175" y="45646"/>
                      </a:cubicBezTo>
                      <a:cubicBezTo>
                        <a:pt x="29365" y="45038"/>
                        <a:pt x="30544" y="44372"/>
                        <a:pt x="31675" y="43645"/>
                      </a:cubicBezTo>
                      <a:cubicBezTo>
                        <a:pt x="32806" y="42919"/>
                        <a:pt x="33902" y="42145"/>
                        <a:pt x="34961" y="41347"/>
                      </a:cubicBezTo>
                      <a:cubicBezTo>
                        <a:pt x="36021" y="40538"/>
                        <a:pt x="37033" y="39704"/>
                        <a:pt x="38021" y="38859"/>
                      </a:cubicBezTo>
                      <a:cubicBezTo>
                        <a:pt x="39974" y="37168"/>
                        <a:pt x="41772" y="35430"/>
                        <a:pt x="43415" y="33763"/>
                      </a:cubicBezTo>
                      <a:cubicBezTo>
                        <a:pt x="45046" y="32108"/>
                        <a:pt x="46748" y="30286"/>
                        <a:pt x="48475" y="28381"/>
                      </a:cubicBezTo>
                      <a:cubicBezTo>
                        <a:pt x="50213" y="26488"/>
                        <a:pt x="51999" y="24524"/>
                        <a:pt x="53809" y="22595"/>
                      </a:cubicBezTo>
                      <a:cubicBezTo>
                        <a:pt x="54273" y="22107"/>
                        <a:pt x="54726" y="21631"/>
                        <a:pt x="55190" y="21154"/>
                      </a:cubicBezTo>
                      <a:cubicBezTo>
                        <a:pt x="55416" y="20916"/>
                        <a:pt x="55642" y="20678"/>
                        <a:pt x="55881" y="20452"/>
                      </a:cubicBezTo>
                      <a:lnTo>
                        <a:pt x="56226" y="20095"/>
                      </a:lnTo>
                      <a:lnTo>
                        <a:pt x="56583" y="19761"/>
                      </a:lnTo>
                      <a:cubicBezTo>
                        <a:pt x="57547" y="18857"/>
                        <a:pt x="58512" y="17952"/>
                        <a:pt x="59452" y="17071"/>
                      </a:cubicBezTo>
                      <a:cubicBezTo>
                        <a:pt x="59929" y="16618"/>
                        <a:pt x="60393" y="16178"/>
                        <a:pt x="60869" y="15749"/>
                      </a:cubicBezTo>
                      <a:cubicBezTo>
                        <a:pt x="61095" y="15523"/>
                        <a:pt x="61334" y="15308"/>
                        <a:pt x="61560" y="15094"/>
                      </a:cubicBezTo>
                      <a:cubicBezTo>
                        <a:pt x="61798" y="14880"/>
                        <a:pt x="62024" y="14666"/>
                        <a:pt x="62262" y="14451"/>
                      </a:cubicBezTo>
                      <a:cubicBezTo>
                        <a:pt x="63191" y="13606"/>
                        <a:pt x="64096" y="12784"/>
                        <a:pt x="64977" y="11987"/>
                      </a:cubicBezTo>
                      <a:cubicBezTo>
                        <a:pt x="72049" y="5581"/>
                        <a:pt x="77407" y="735"/>
                        <a:pt x="77407" y="735"/>
                      </a:cubicBezTo>
                      <a:cubicBezTo>
                        <a:pt x="77868" y="321"/>
                        <a:pt x="77898" y="0"/>
                        <a:pt x="77657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417" name="Google Shape;417;p52"/>
                <p:cNvSpPr/>
                <p:nvPr/>
              </p:nvSpPr>
              <p:spPr>
                <a:xfrm rot="-1131582">
                  <a:off x="3441562" y="7628158"/>
                  <a:ext cx="485043" cy="66058"/>
                </a:xfrm>
                <a:custGeom>
                  <a:rect b="b" l="l" r="r" t="t"/>
                  <a:pathLst>
                    <a:path extrusionOk="0" h="2670" w="19605">
                      <a:moveTo>
                        <a:pt x="13901" y="0"/>
                      </a:moveTo>
                      <a:cubicBezTo>
                        <a:pt x="13437" y="0"/>
                        <a:pt x="12960" y="12"/>
                        <a:pt x="12472" y="24"/>
                      </a:cubicBezTo>
                      <a:cubicBezTo>
                        <a:pt x="12234" y="24"/>
                        <a:pt x="11996" y="36"/>
                        <a:pt x="11758" y="36"/>
                      </a:cubicBezTo>
                      <a:cubicBezTo>
                        <a:pt x="11639" y="48"/>
                        <a:pt x="11520" y="48"/>
                        <a:pt x="11401" y="48"/>
                      </a:cubicBezTo>
                      <a:cubicBezTo>
                        <a:pt x="11282" y="60"/>
                        <a:pt x="11163" y="72"/>
                        <a:pt x="11044" y="72"/>
                      </a:cubicBezTo>
                      <a:cubicBezTo>
                        <a:pt x="10579" y="107"/>
                        <a:pt x="10127" y="143"/>
                        <a:pt x="9710" y="179"/>
                      </a:cubicBezTo>
                      <a:cubicBezTo>
                        <a:pt x="9472" y="203"/>
                        <a:pt x="9222" y="226"/>
                        <a:pt x="8972" y="250"/>
                      </a:cubicBezTo>
                      <a:cubicBezTo>
                        <a:pt x="8722" y="286"/>
                        <a:pt x="8460" y="322"/>
                        <a:pt x="8198" y="357"/>
                      </a:cubicBezTo>
                      <a:cubicBezTo>
                        <a:pt x="7674" y="429"/>
                        <a:pt x="7138" y="500"/>
                        <a:pt x="6602" y="584"/>
                      </a:cubicBezTo>
                      <a:cubicBezTo>
                        <a:pt x="6067" y="679"/>
                        <a:pt x="5519" y="786"/>
                        <a:pt x="4995" y="881"/>
                      </a:cubicBezTo>
                      <a:cubicBezTo>
                        <a:pt x="4733" y="941"/>
                        <a:pt x="4471" y="988"/>
                        <a:pt x="4221" y="1036"/>
                      </a:cubicBezTo>
                      <a:cubicBezTo>
                        <a:pt x="3971" y="1096"/>
                        <a:pt x="3733" y="1155"/>
                        <a:pt x="3495" y="1215"/>
                      </a:cubicBezTo>
                      <a:cubicBezTo>
                        <a:pt x="3019" y="1334"/>
                        <a:pt x="2566" y="1441"/>
                        <a:pt x="2161" y="1536"/>
                      </a:cubicBezTo>
                      <a:cubicBezTo>
                        <a:pt x="1769" y="1655"/>
                        <a:pt x="1411" y="1762"/>
                        <a:pt x="1114" y="1846"/>
                      </a:cubicBezTo>
                      <a:cubicBezTo>
                        <a:pt x="530" y="2024"/>
                        <a:pt x="173" y="2131"/>
                        <a:pt x="173" y="2131"/>
                      </a:cubicBezTo>
                      <a:cubicBezTo>
                        <a:pt x="1" y="2200"/>
                        <a:pt x="117" y="2669"/>
                        <a:pt x="307" y="2669"/>
                      </a:cubicBezTo>
                      <a:cubicBezTo>
                        <a:pt x="314" y="2669"/>
                        <a:pt x="321" y="2668"/>
                        <a:pt x="328" y="2667"/>
                      </a:cubicBezTo>
                      <a:cubicBezTo>
                        <a:pt x="328" y="2667"/>
                        <a:pt x="685" y="2584"/>
                        <a:pt x="1280" y="2453"/>
                      </a:cubicBezTo>
                      <a:cubicBezTo>
                        <a:pt x="1578" y="2393"/>
                        <a:pt x="1923" y="2310"/>
                        <a:pt x="2328" y="2227"/>
                      </a:cubicBezTo>
                      <a:cubicBezTo>
                        <a:pt x="2733" y="2155"/>
                        <a:pt x="3173" y="2084"/>
                        <a:pt x="3650" y="2000"/>
                      </a:cubicBezTo>
                      <a:cubicBezTo>
                        <a:pt x="3888" y="1953"/>
                        <a:pt x="4126" y="1917"/>
                        <a:pt x="4376" y="1870"/>
                      </a:cubicBezTo>
                      <a:cubicBezTo>
                        <a:pt x="4626" y="1834"/>
                        <a:pt x="4888" y="1798"/>
                        <a:pt x="5150" y="1762"/>
                      </a:cubicBezTo>
                      <a:cubicBezTo>
                        <a:pt x="5674" y="1691"/>
                        <a:pt x="6210" y="1619"/>
                        <a:pt x="6733" y="1548"/>
                      </a:cubicBezTo>
                      <a:cubicBezTo>
                        <a:pt x="7269" y="1489"/>
                        <a:pt x="7805" y="1429"/>
                        <a:pt x="8317" y="1381"/>
                      </a:cubicBezTo>
                      <a:cubicBezTo>
                        <a:pt x="8579" y="1346"/>
                        <a:pt x="8829" y="1322"/>
                        <a:pt x="9079" y="1298"/>
                      </a:cubicBezTo>
                      <a:cubicBezTo>
                        <a:pt x="9329" y="1274"/>
                        <a:pt x="9567" y="1250"/>
                        <a:pt x="9805" y="1239"/>
                      </a:cubicBezTo>
                      <a:cubicBezTo>
                        <a:pt x="10222" y="1191"/>
                        <a:pt x="10663" y="1155"/>
                        <a:pt x="11127" y="1108"/>
                      </a:cubicBezTo>
                      <a:cubicBezTo>
                        <a:pt x="11234" y="1096"/>
                        <a:pt x="11353" y="1084"/>
                        <a:pt x="11460" y="1072"/>
                      </a:cubicBezTo>
                      <a:cubicBezTo>
                        <a:pt x="11579" y="1072"/>
                        <a:pt x="11698" y="1060"/>
                        <a:pt x="11817" y="1060"/>
                      </a:cubicBezTo>
                      <a:cubicBezTo>
                        <a:pt x="12056" y="1036"/>
                        <a:pt x="12282" y="1024"/>
                        <a:pt x="12520" y="1012"/>
                      </a:cubicBezTo>
                      <a:cubicBezTo>
                        <a:pt x="12996" y="977"/>
                        <a:pt x="13460" y="941"/>
                        <a:pt x="13925" y="917"/>
                      </a:cubicBezTo>
                      <a:cubicBezTo>
                        <a:pt x="14389" y="893"/>
                        <a:pt x="14842" y="881"/>
                        <a:pt x="15258" y="869"/>
                      </a:cubicBezTo>
                      <a:cubicBezTo>
                        <a:pt x="15830" y="838"/>
                        <a:pt x="16354" y="838"/>
                        <a:pt x="16802" y="838"/>
                      </a:cubicBezTo>
                      <a:lnTo>
                        <a:pt x="16802" y="838"/>
                      </a:lnTo>
                      <a:cubicBezTo>
                        <a:pt x="17026" y="838"/>
                        <a:pt x="17231" y="838"/>
                        <a:pt x="17413" y="834"/>
                      </a:cubicBezTo>
                      <a:cubicBezTo>
                        <a:pt x="17866" y="834"/>
                        <a:pt x="18189" y="834"/>
                        <a:pt x="18314" y="827"/>
                      </a:cubicBezTo>
                      <a:lnTo>
                        <a:pt x="18314" y="827"/>
                      </a:lnTo>
                      <a:cubicBezTo>
                        <a:pt x="18323" y="833"/>
                        <a:pt x="18333" y="839"/>
                        <a:pt x="18342" y="846"/>
                      </a:cubicBezTo>
                      <a:cubicBezTo>
                        <a:pt x="18378" y="858"/>
                        <a:pt x="18413" y="869"/>
                        <a:pt x="18449" y="881"/>
                      </a:cubicBezTo>
                      <a:cubicBezTo>
                        <a:pt x="18509" y="905"/>
                        <a:pt x="18556" y="917"/>
                        <a:pt x="18616" y="929"/>
                      </a:cubicBezTo>
                      <a:cubicBezTo>
                        <a:pt x="18711" y="953"/>
                        <a:pt x="18794" y="977"/>
                        <a:pt x="18866" y="988"/>
                      </a:cubicBezTo>
                      <a:cubicBezTo>
                        <a:pt x="19009" y="1012"/>
                        <a:pt x="19104" y="1024"/>
                        <a:pt x="19175" y="1036"/>
                      </a:cubicBezTo>
                      <a:cubicBezTo>
                        <a:pt x="19318" y="1060"/>
                        <a:pt x="19330" y="1060"/>
                        <a:pt x="19330" y="1060"/>
                      </a:cubicBezTo>
                      <a:cubicBezTo>
                        <a:pt x="19533" y="1060"/>
                        <a:pt x="19604" y="607"/>
                        <a:pt x="19414" y="524"/>
                      </a:cubicBezTo>
                      <a:cubicBezTo>
                        <a:pt x="19414" y="524"/>
                        <a:pt x="19402" y="524"/>
                        <a:pt x="19271" y="500"/>
                      </a:cubicBezTo>
                      <a:cubicBezTo>
                        <a:pt x="19199" y="488"/>
                        <a:pt x="19104" y="465"/>
                        <a:pt x="18973" y="441"/>
                      </a:cubicBezTo>
                      <a:cubicBezTo>
                        <a:pt x="18914" y="429"/>
                        <a:pt x="18830" y="417"/>
                        <a:pt x="18759" y="393"/>
                      </a:cubicBezTo>
                      <a:cubicBezTo>
                        <a:pt x="18723" y="381"/>
                        <a:pt x="18675" y="369"/>
                        <a:pt x="18640" y="357"/>
                      </a:cubicBezTo>
                      <a:cubicBezTo>
                        <a:pt x="18616" y="346"/>
                        <a:pt x="18604" y="334"/>
                        <a:pt x="18580" y="334"/>
                      </a:cubicBezTo>
                      <a:cubicBezTo>
                        <a:pt x="18568" y="322"/>
                        <a:pt x="18556" y="322"/>
                        <a:pt x="18544" y="310"/>
                      </a:cubicBezTo>
                      <a:lnTo>
                        <a:pt x="18449" y="274"/>
                      </a:lnTo>
                      <a:lnTo>
                        <a:pt x="18402" y="262"/>
                      </a:lnTo>
                      <a:cubicBezTo>
                        <a:pt x="18354" y="250"/>
                        <a:pt x="18009" y="215"/>
                        <a:pt x="17449" y="167"/>
                      </a:cubicBezTo>
                      <a:cubicBezTo>
                        <a:pt x="16889" y="119"/>
                        <a:pt x="16127" y="36"/>
                        <a:pt x="15258" y="36"/>
                      </a:cubicBezTo>
                      <a:cubicBezTo>
                        <a:pt x="14830" y="24"/>
                        <a:pt x="14377" y="12"/>
                        <a:pt x="13901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418" name="Google Shape;418;p52"/>
                <p:cNvSpPr/>
                <p:nvPr/>
              </p:nvSpPr>
              <p:spPr>
                <a:xfrm rot="-1131582">
                  <a:off x="3621630" y="6827655"/>
                  <a:ext cx="184071" cy="404239"/>
                </a:xfrm>
                <a:custGeom>
                  <a:rect b="b" l="l" r="r" t="t"/>
                  <a:pathLst>
                    <a:path extrusionOk="0" h="16339" w="7440">
                      <a:moveTo>
                        <a:pt x="7065" y="0"/>
                      </a:moveTo>
                      <a:cubicBezTo>
                        <a:pt x="6996" y="0"/>
                        <a:pt x="6934" y="18"/>
                        <a:pt x="6902" y="61"/>
                      </a:cubicBezTo>
                      <a:cubicBezTo>
                        <a:pt x="6902" y="61"/>
                        <a:pt x="6771" y="370"/>
                        <a:pt x="6569" y="870"/>
                      </a:cubicBezTo>
                      <a:cubicBezTo>
                        <a:pt x="6367" y="1406"/>
                        <a:pt x="6081" y="2097"/>
                        <a:pt x="5759" y="2930"/>
                      </a:cubicBezTo>
                      <a:cubicBezTo>
                        <a:pt x="5140" y="4573"/>
                        <a:pt x="4378" y="6609"/>
                        <a:pt x="3771" y="8205"/>
                      </a:cubicBezTo>
                      <a:cubicBezTo>
                        <a:pt x="3473" y="9002"/>
                        <a:pt x="3128" y="9895"/>
                        <a:pt x="2759" y="10788"/>
                      </a:cubicBezTo>
                      <a:cubicBezTo>
                        <a:pt x="2378" y="11681"/>
                        <a:pt x="1973" y="12562"/>
                        <a:pt x="1580" y="13336"/>
                      </a:cubicBezTo>
                      <a:cubicBezTo>
                        <a:pt x="1378" y="13717"/>
                        <a:pt x="1187" y="14086"/>
                        <a:pt x="1009" y="14408"/>
                      </a:cubicBezTo>
                      <a:cubicBezTo>
                        <a:pt x="830" y="14717"/>
                        <a:pt x="663" y="15003"/>
                        <a:pt x="533" y="15241"/>
                      </a:cubicBezTo>
                      <a:cubicBezTo>
                        <a:pt x="247" y="15706"/>
                        <a:pt x="68" y="15991"/>
                        <a:pt x="68" y="15991"/>
                      </a:cubicBezTo>
                      <a:cubicBezTo>
                        <a:pt x="0" y="16117"/>
                        <a:pt x="265" y="16339"/>
                        <a:pt x="429" y="16339"/>
                      </a:cubicBezTo>
                      <a:cubicBezTo>
                        <a:pt x="466" y="16339"/>
                        <a:pt x="499" y="16327"/>
                        <a:pt x="521" y="16301"/>
                      </a:cubicBezTo>
                      <a:cubicBezTo>
                        <a:pt x="521" y="16301"/>
                        <a:pt x="723" y="16027"/>
                        <a:pt x="1056" y="15587"/>
                      </a:cubicBezTo>
                      <a:cubicBezTo>
                        <a:pt x="1211" y="15360"/>
                        <a:pt x="1402" y="15086"/>
                        <a:pt x="1616" y="14765"/>
                      </a:cubicBezTo>
                      <a:cubicBezTo>
                        <a:pt x="1818" y="14455"/>
                        <a:pt x="2045" y="14098"/>
                        <a:pt x="2283" y="13729"/>
                      </a:cubicBezTo>
                      <a:cubicBezTo>
                        <a:pt x="2735" y="12955"/>
                        <a:pt x="3211" y="12086"/>
                        <a:pt x="3640" y="11193"/>
                      </a:cubicBezTo>
                      <a:cubicBezTo>
                        <a:pt x="4069" y="10288"/>
                        <a:pt x="4462" y="9383"/>
                        <a:pt x="4759" y="8574"/>
                      </a:cubicBezTo>
                      <a:cubicBezTo>
                        <a:pt x="5378" y="6966"/>
                        <a:pt x="6009" y="4871"/>
                        <a:pt x="6521" y="3192"/>
                      </a:cubicBezTo>
                      <a:cubicBezTo>
                        <a:pt x="7033" y="1501"/>
                        <a:pt x="7414" y="227"/>
                        <a:pt x="7414" y="227"/>
                      </a:cubicBezTo>
                      <a:cubicBezTo>
                        <a:pt x="7439" y="102"/>
                        <a:pt x="7229" y="0"/>
                        <a:pt x="706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419" name="Google Shape;419;p52"/>
            <p:cNvGrpSpPr/>
            <p:nvPr/>
          </p:nvGrpSpPr>
          <p:grpSpPr>
            <a:xfrm>
              <a:off x="698956" y="6526827"/>
              <a:ext cx="761443" cy="1254173"/>
              <a:chOff x="1668617" y="5683195"/>
              <a:chExt cx="1743230" cy="2871275"/>
            </a:xfrm>
          </p:grpSpPr>
          <p:sp>
            <p:nvSpPr>
              <p:cNvPr id="420" name="Google Shape;420;p52"/>
              <p:cNvSpPr/>
              <p:nvPr/>
            </p:nvSpPr>
            <p:spPr>
              <a:xfrm>
                <a:off x="1668617" y="5683195"/>
                <a:ext cx="1729969" cy="2242458"/>
              </a:xfrm>
              <a:custGeom>
                <a:rect b="b" l="l" r="r" t="t"/>
                <a:pathLst>
                  <a:path extrusionOk="0" h="90641" w="69926">
                    <a:moveTo>
                      <a:pt x="18523" y="0"/>
                    </a:moveTo>
                    <a:cubicBezTo>
                      <a:pt x="16491" y="0"/>
                      <a:pt x="14474" y="212"/>
                      <a:pt x="12514" y="681"/>
                    </a:cubicBezTo>
                    <a:cubicBezTo>
                      <a:pt x="8025" y="1752"/>
                      <a:pt x="3239" y="4252"/>
                      <a:pt x="1334" y="8503"/>
                    </a:cubicBezTo>
                    <a:cubicBezTo>
                      <a:pt x="1274" y="8562"/>
                      <a:pt x="1227" y="8610"/>
                      <a:pt x="1167" y="8670"/>
                    </a:cubicBezTo>
                    <a:cubicBezTo>
                      <a:pt x="762" y="8991"/>
                      <a:pt x="715" y="9455"/>
                      <a:pt x="858" y="9836"/>
                    </a:cubicBezTo>
                    <a:cubicBezTo>
                      <a:pt x="703" y="10384"/>
                      <a:pt x="596" y="10944"/>
                      <a:pt x="536" y="11551"/>
                    </a:cubicBezTo>
                    <a:cubicBezTo>
                      <a:pt x="0" y="16968"/>
                      <a:pt x="3263" y="22302"/>
                      <a:pt x="6311" y="26505"/>
                    </a:cubicBezTo>
                    <a:cubicBezTo>
                      <a:pt x="13490" y="36399"/>
                      <a:pt x="23503" y="43602"/>
                      <a:pt x="32862" y="51258"/>
                    </a:cubicBezTo>
                    <a:cubicBezTo>
                      <a:pt x="42625" y="59271"/>
                      <a:pt x="49923" y="67689"/>
                      <a:pt x="56198" y="78619"/>
                    </a:cubicBezTo>
                    <a:cubicBezTo>
                      <a:pt x="57321" y="80578"/>
                      <a:pt x="62210" y="90640"/>
                      <a:pt x="65877" y="90640"/>
                    </a:cubicBezTo>
                    <a:cubicBezTo>
                      <a:pt x="66176" y="90640"/>
                      <a:pt x="66467" y="90573"/>
                      <a:pt x="66747" y="90430"/>
                    </a:cubicBezTo>
                    <a:cubicBezTo>
                      <a:pt x="69926" y="88810"/>
                      <a:pt x="69759" y="78154"/>
                      <a:pt x="69795" y="74952"/>
                    </a:cubicBezTo>
                    <a:cubicBezTo>
                      <a:pt x="69842" y="69999"/>
                      <a:pt x="69247" y="64998"/>
                      <a:pt x="68342" y="60104"/>
                    </a:cubicBezTo>
                    <a:cubicBezTo>
                      <a:pt x="68080" y="58676"/>
                      <a:pt x="67794" y="57271"/>
                      <a:pt x="67497" y="55866"/>
                    </a:cubicBezTo>
                    <a:cubicBezTo>
                      <a:pt x="65187" y="45305"/>
                      <a:pt x="61413" y="34423"/>
                      <a:pt x="56007" y="25029"/>
                    </a:cubicBezTo>
                    <a:cubicBezTo>
                      <a:pt x="51007" y="16349"/>
                      <a:pt x="43982" y="8039"/>
                      <a:pt x="34683" y="3824"/>
                    </a:cubicBezTo>
                    <a:cubicBezTo>
                      <a:pt x="29749" y="1583"/>
                      <a:pt x="24080" y="0"/>
                      <a:pt x="185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421" name="Google Shape;421;p52"/>
              <p:cNvGrpSpPr/>
              <p:nvPr/>
            </p:nvGrpSpPr>
            <p:grpSpPr>
              <a:xfrm>
                <a:off x="2252110" y="6027996"/>
                <a:ext cx="1159737" cy="2526474"/>
                <a:chOff x="2252110" y="6027996"/>
                <a:chExt cx="1159737" cy="2526474"/>
              </a:xfrm>
            </p:grpSpPr>
            <p:sp>
              <p:nvSpPr>
                <p:cNvPr id="422" name="Google Shape;422;p52"/>
                <p:cNvSpPr/>
                <p:nvPr/>
              </p:nvSpPr>
              <p:spPr>
                <a:xfrm>
                  <a:off x="2252110" y="6027996"/>
                  <a:ext cx="1159737" cy="2526474"/>
                </a:xfrm>
                <a:custGeom>
                  <a:rect b="b" l="l" r="r" t="t"/>
                  <a:pathLst>
                    <a:path extrusionOk="0" h="102121" w="46877">
                      <a:moveTo>
                        <a:pt x="249" y="0"/>
                      </a:moveTo>
                      <a:cubicBezTo>
                        <a:pt x="0" y="0"/>
                        <a:pt x="69" y="331"/>
                        <a:pt x="644" y="817"/>
                      </a:cubicBezTo>
                      <a:cubicBezTo>
                        <a:pt x="644" y="817"/>
                        <a:pt x="1049" y="1162"/>
                        <a:pt x="1799" y="1805"/>
                      </a:cubicBezTo>
                      <a:cubicBezTo>
                        <a:pt x="2180" y="2114"/>
                        <a:pt x="2633" y="2519"/>
                        <a:pt x="3157" y="2984"/>
                      </a:cubicBezTo>
                      <a:cubicBezTo>
                        <a:pt x="3419" y="3222"/>
                        <a:pt x="3704" y="3472"/>
                        <a:pt x="4002" y="3746"/>
                      </a:cubicBezTo>
                      <a:cubicBezTo>
                        <a:pt x="4300" y="4008"/>
                        <a:pt x="4609" y="4305"/>
                        <a:pt x="4943" y="4603"/>
                      </a:cubicBezTo>
                      <a:cubicBezTo>
                        <a:pt x="6264" y="5805"/>
                        <a:pt x="7788" y="7317"/>
                        <a:pt x="9467" y="9032"/>
                      </a:cubicBezTo>
                      <a:cubicBezTo>
                        <a:pt x="11134" y="10770"/>
                        <a:pt x="12932" y="12747"/>
                        <a:pt x="14765" y="14926"/>
                      </a:cubicBezTo>
                      <a:cubicBezTo>
                        <a:pt x="18409" y="19295"/>
                        <a:pt x="22100" y="24522"/>
                        <a:pt x="25231" y="30035"/>
                      </a:cubicBezTo>
                      <a:cubicBezTo>
                        <a:pt x="26791" y="32785"/>
                        <a:pt x="28219" y="35619"/>
                        <a:pt x="29529" y="38381"/>
                      </a:cubicBezTo>
                      <a:cubicBezTo>
                        <a:pt x="29696" y="38726"/>
                        <a:pt x="29862" y="39071"/>
                        <a:pt x="30029" y="39405"/>
                      </a:cubicBezTo>
                      <a:cubicBezTo>
                        <a:pt x="30184" y="39750"/>
                        <a:pt x="30339" y="40095"/>
                        <a:pt x="30505" y="40441"/>
                      </a:cubicBezTo>
                      <a:cubicBezTo>
                        <a:pt x="30815" y="41131"/>
                        <a:pt x="31124" y="41798"/>
                        <a:pt x="31422" y="42477"/>
                      </a:cubicBezTo>
                      <a:cubicBezTo>
                        <a:pt x="31720" y="43143"/>
                        <a:pt x="32006" y="43810"/>
                        <a:pt x="32291" y="44465"/>
                      </a:cubicBezTo>
                      <a:cubicBezTo>
                        <a:pt x="32363" y="44632"/>
                        <a:pt x="32434" y="44798"/>
                        <a:pt x="32506" y="44953"/>
                      </a:cubicBezTo>
                      <a:cubicBezTo>
                        <a:pt x="32577" y="45120"/>
                        <a:pt x="32637" y="45286"/>
                        <a:pt x="32708" y="45453"/>
                      </a:cubicBezTo>
                      <a:cubicBezTo>
                        <a:pt x="32839" y="45775"/>
                        <a:pt x="32970" y="46096"/>
                        <a:pt x="33113" y="46418"/>
                      </a:cubicBezTo>
                      <a:cubicBezTo>
                        <a:pt x="33649" y="47691"/>
                        <a:pt x="34161" y="49025"/>
                        <a:pt x="34708" y="50394"/>
                      </a:cubicBezTo>
                      <a:cubicBezTo>
                        <a:pt x="34970" y="51085"/>
                        <a:pt x="35232" y="51787"/>
                        <a:pt x="35494" y="52490"/>
                      </a:cubicBezTo>
                      <a:cubicBezTo>
                        <a:pt x="35625" y="52835"/>
                        <a:pt x="35768" y="53192"/>
                        <a:pt x="35899" y="53549"/>
                      </a:cubicBezTo>
                      <a:cubicBezTo>
                        <a:pt x="36018" y="53907"/>
                        <a:pt x="36149" y="54264"/>
                        <a:pt x="36280" y="54621"/>
                      </a:cubicBezTo>
                      <a:cubicBezTo>
                        <a:pt x="36411" y="54990"/>
                        <a:pt x="36542" y="55347"/>
                        <a:pt x="36661" y="55716"/>
                      </a:cubicBezTo>
                      <a:cubicBezTo>
                        <a:pt x="36732" y="55895"/>
                        <a:pt x="36792" y="56073"/>
                        <a:pt x="36863" y="56252"/>
                      </a:cubicBezTo>
                      <a:cubicBezTo>
                        <a:pt x="36923" y="56443"/>
                        <a:pt x="36982" y="56621"/>
                        <a:pt x="37054" y="56812"/>
                      </a:cubicBezTo>
                      <a:cubicBezTo>
                        <a:pt x="37304" y="57550"/>
                        <a:pt x="37554" y="58288"/>
                        <a:pt x="37804" y="59026"/>
                      </a:cubicBezTo>
                      <a:cubicBezTo>
                        <a:pt x="38280" y="60526"/>
                        <a:pt x="38780" y="62027"/>
                        <a:pt x="39233" y="63551"/>
                      </a:cubicBezTo>
                      <a:cubicBezTo>
                        <a:pt x="39697" y="65075"/>
                        <a:pt x="40126" y="66599"/>
                        <a:pt x="40554" y="68123"/>
                      </a:cubicBezTo>
                      <a:cubicBezTo>
                        <a:pt x="40769" y="68885"/>
                        <a:pt x="40971" y="69647"/>
                        <a:pt x="41173" y="70409"/>
                      </a:cubicBezTo>
                      <a:cubicBezTo>
                        <a:pt x="41376" y="71159"/>
                        <a:pt x="41566" y="71921"/>
                        <a:pt x="41757" y="72671"/>
                      </a:cubicBezTo>
                      <a:cubicBezTo>
                        <a:pt x="41852" y="73052"/>
                        <a:pt x="41947" y="73421"/>
                        <a:pt x="42043" y="73802"/>
                      </a:cubicBezTo>
                      <a:cubicBezTo>
                        <a:pt x="42126" y="74171"/>
                        <a:pt x="42221" y="74540"/>
                        <a:pt x="42304" y="74921"/>
                      </a:cubicBezTo>
                      <a:cubicBezTo>
                        <a:pt x="42388" y="75290"/>
                        <a:pt x="42483" y="75659"/>
                        <a:pt x="42566" y="76028"/>
                      </a:cubicBezTo>
                      <a:cubicBezTo>
                        <a:pt x="42650" y="76397"/>
                        <a:pt x="42745" y="76766"/>
                        <a:pt x="42816" y="77124"/>
                      </a:cubicBezTo>
                      <a:cubicBezTo>
                        <a:pt x="43126" y="78588"/>
                        <a:pt x="43436" y="80029"/>
                        <a:pt x="43686" y="81422"/>
                      </a:cubicBezTo>
                      <a:cubicBezTo>
                        <a:pt x="44733" y="87018"/>
                        <a:pt x="45341" y="91995"/>
                        <a:pt x="45722" y="95554"/>
                      </a:cubicBezTo>
                      <a:cubicBezTo>
                        <a:pt x="45817" y="96447"/>
                        <a:pt x="45900" y="97257"/>
                        <a:pt x="45972" y="97960"/>
                      </a:cubicBezTo>
                      <a:cubicBezTo>
                        <a:pt x="46055" y="98650"/>
                        <a:pt x="46114" y="99257"/>
                        <a:pt x="46150" y="99745"/>
                      </a:cubicBezTo>
                      <a:cubicBezTo>
                        <a:pt x="46245" y="100734"/>
                        <a:pt x="46305" y="101269"/>
                        <a:pt x="46305" y="101269"/>
                      </a:cubicBezTo>
                      <a:cubicBezTo>
                        <a:pt x="46369" y="101838"/>
                        <a:pt x="46515" y="102121"/>
                        <a:pt x="46640" y="102121"/>
                      </a:cubicBezTo>
                      <a:cubicBezTo>
                        <a:pt x="46769" y="102121"/>
                        <a:pt x="46877" y="101820"/>
                        <a:pt x="46853" y="101222"/>
                      </a:cubicBezTo>
                      <a:cubicBezTo>
                        <a:pt x="46853" y="101222"/>
                        <a:pt x="46805" y="100686"/>
                        <a:pt x="46734" y="99698"/>
                      </a:cubicBezTo>
                      <a:cubicBezTo>
                        <a:pt x="46686" y="99210"/>
                        <a:pt x="46638" y="98602"/>
                        <a:pt x="46579" y="97900"/>
                      </a:cubicBezTo>
                      <a:cubicBezTo>
                        <a:pt x="46507" y="97198"/>
                        <a:pt x="46436" y="96388"/>
                        <a:pt x="46353" y="95495"/>
                      </a:cubicBezTo>
                      <a:cubicBezTo>
                        <a:pt x="46007" y="91923"/>
                        <a:pt x="45472" y="86922"/>
                        <a:pt x="44483" y="81279"/>
                      </a:cubicBezTo>
                      <a:cubicBezTo>
                        <a:pt x="44245" y="79874"/>
                        <a:pt x="43948" y="78421"/>
                        <a:pt x="43650" y="76945"/>
                      </a:cubicBezTo>
                      <a:cubicBezTo>
                        <a:pt x="43590" y="76576"/>
                        <a:pt x="43495" y="76207"/>
                        <a:pt x="43412" y="75838"/>
                      </a:cubicBezTo>
                      <a:cubicBezTo>
                        <a:pt x="43328" y="75469"/>
                        <a:pt x="43245" y="75088"/>
                        <a:pt x="43162" y="74719"/>
                      </a:cubicBezTo>
                      <a:cubicBezTo>
                        <a:pt x="43078" y="74338"/>
                        <a:pt x="42995" y="73969"/>
                        <a:pt x="42912" y="73588"/>
                      </a:cubicBezTo>
                      <a:cubicBezTo>
                        <a:pt x="42816" y="73218"/>
                        <a:pt x="42721" y="72837"/>
                        <a:pt x="42626" y="72456"/>
                      </a:cubicBezTo>
                      <a:cubicBezTo>
                        <a:pt x="42447" y="71694"/>
                        <a:pt x="42269" y="70932"/>
                        <a:pt x="42066" y="70170"/>
                      </a:cubicBezTo>
                      <a:cubicBezTo>
                        <a:pt x="41876" y="69408"/>
                        <a:pt x="41673" y="68646"/>
                        <a:pt x="41471" y="67873"/>
                      </a:cubicBezTo>
                      <a:cubicBezTo>
                        <a:pt x="41054" y="66337"/>
                        <a:pt x="40638" y="64801"/>
                        <a:pt x="40173" y="63265"/>
                      </a:cubicBezTo>
                      <a:cubicBezTo>
                        <a:pt x="39733" y="61741"/>
                        <a:pt x="39245" y="60217"/>
                        <a:pt x="38768" y="58717"/>
                      </a:cubicBezTo>
                      <a:cubicBezTo>
                        <a:pt x="38518" y="57967"/>
                        <a:pt x="38268" y="57216"/>
                        <a:pt x="38030" y="56478"/>
                      </a:cubicBezTo>
                      <a:cubicBezTo>
                        <a:pt x="37971" y="56288"/>
                        <a:pt x="37899" y="56109"/>
                        <a:pt x="37840" y="55919"/>
                      </a:cubicBezTo>
                      <a:cubicBezTo>
                        <a:pt x="37780" y="55740"/>
                        <a:pt x="37709" y="55550"/>
                        <a:pt x="37649" y="55371"/>
                      </a:cubicBezTo>
                      <a:cubicBezTo>
                        <a:pt x="37518" y="55002"/>
                        <a:pt x="37387" y="54633"/>
                        <a:pt x="37268" y="54276"/>
                      </a:cubicBezTo>
                      <a:cubicBezTo>
                        <a:pt x="37137" y="53907"/>
                        <a:pt x="37006" y="53549"/>
                        <a:pt x="36887" y="53192"/>
                      </a:cubicBezTo>
                      <a:cubicBezTo>
                        <a:pt x="36756" y="52823"/>
                        <a:pt x="36613" y="52478"/>
                        <a:pt x="36482" y="52121"/>
                      </a:cubicBezTo>
                      <a:cubicBezTo>
                        <a:pt x="36220" y="51406"/>
                        <a:pt x="35970" y="50704"/>
                        <a:pt x="35696" y="50013"/>
                      </a:cubicBezTo>
                      <a:cubicBezTo>
                        <a:pt x="35161" y="48644"/>
                        <a:pt x="34637" y="47287"/>
                        <a:pt x="34101" y="46013"/>
                      </a:cubicBezTo>
                      <a:cubicBezTo>
                        <a:pt x="33958" y="45679"/>
                        <a:pt x="33827" y="45358"/>
                        <a:pt x="33696" y="45036"/>
                      </a:cubicBezTo>
                      <a:cubicBezTo>
                        <a:pt x="33625" y="44870"/>
                        <a:pt x="33553" y="44703"/>
                        <a:pt x="33482" y="44536"/>
                      </a:cubicBezTo>
                      <a:cubicBezTo>
                        <a:pt x="33410" y="44382"/>
                        <a:pt x="33339" y="44215"/>
                        <a:pt x="33268" y="44048"/>
                      </a:cubicBezTo>
                      <a:cubicBezTo>
                        <a:pt x="32982" y="43393"/>
                        <a:pt x="32696" y="42715"/>
                        <a:pt x="32398" y="42036"/>
                      </a:cubicBezTo>
                      <a:cubicBezTo>
                        <a:pt x="32089" y="41369"/>
                        <a:pt x="31779" y="40691"/>
                        <a:pt x="31458" y="40000"/>
                      </a:cubicBezTo>
                      <a:cubicBezTo>
                        <a:pt x="31303" y="39655"/>
                        <a:pt x="31136" y="39309"/>
                        <a:pt x="30982" y="38964"/>
                      </a:cubicBezTo>
                      <a:cubicBezTo>
                        <a:pt x="30815" y="38619"/>
                        <a:pt x="30648" y="38274"/>
                        <a:pt x="30482" y="37928"/>
                      </a:cubicBezTo>
                      <a:cubicBezTo>
                        <a:pt x="29136" y="35142"/>
                        <a:pt x="27684" y="32309"/>
                        <a:pt x="26088" y="29546"/>
                      </a:cubicBezTo>
                      <a:cubicBezTo>
                        <a:pt x="22885" y="23998"/>
                        <a:pt x="19111" y="18759"/>
                        <a:pt x="15384" y="14414"/>
                      </a:cubicBezTo>
                      <a:cubicBezTo>
                        <a:pt x="13515" y="12235"/>
                        <a:pt x="11682" y="10258"/>
                        <a:pt x="9979" y="8532"/>
                      </a:cubicBezTo>
                      <a:cubicBezTo>
                        <a:pt x="8264" y="6829"/>
                        <a:pt x="6705" y="5329"/>
                        <a:pt x="5359" y="4139"/>
                      </a:cubicBezTo>
                      <a:cubicBezTo>
                        <a:pt x="5026" y="3841"/>
                        <a:pt x="4716" y="3555"/>
                        <a:pt x="4419" y="3281"/>
                      </a:cubicBezTo>
                      <a:cubicBezTo>
                        <a:pt x="4109" y="3019"/>
                        <a:pt x="3823" y="2769"/>
                        <a:pt x="3550" y="2543"/>
                      </a:cubicBezTo>
                      <a:cubicBezTo>
                        <a:pt x="3014" y="2079"/>
                        <a:pt x="2561" y="1674"/>
                        <a:pt x="2180" y="1364"/>
                      </a:cubicBezTo>
                      <a:cubicBezTo>
                        <a:pt x="1406" y="733"/>
                        <a:pt x="990" y="388"/>
                        <a:pt x="990" y="388"/>
                      </a:cubicBezTo>
                      <a:cubicBezTo>
                        <a:pt x="657" y="117"/>
                        <a:pt x="397" y="0"/>
                        <a:pt x="249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423" name="Google Shape;423;p52"/>
                <p:cNvSpPr/>
                <p:nvPr/>
              </p:nvSpPr>
              <p:spPr>
                <a:xfrm>
                  <a:off x="3112839" y="6709262"/>
                  <a:ext cx="58980" cy="663304"/>
                </a:xfrm>
                <a:custGeom>
                  <a:rect b="b" l="l" r="r" t="t"/>
                  <a:pathLst>
                    <a:path extrusionOk="0" h="26811" w="2384">
                      <a:moveTo>
                        <a:pt x="289" y="0"/>
                      </a:moveTo>
                      <a:cubicBezTo>
                        <a:pt x="158" y="0"/>
                        <a:pt x="25" y="72"/>
                        <a:pt x="1" y="212"/>
                      </a:cubicBezTo>
                      <a:cubicBezTo>
                        <a:pt x="1" y="212"/>
                        <a:pt x="1" y="724"/>
                        <a:pt x="13" y="1557"/>
                      </a:cubicBezTo>
                      <a:cubicBezTo>
                        <a:pt x="13" y="2390"/>
                        <a:pt x="24" y="3557"/>
                        <a:pt x="48" y="4891"/>
                      </a:cubicBezTo>
                      <a:cubicBezTo>
                        <a:pt x="84" y="7558"/>
                        <a:pt x="179" y="10868"/>
                        <a:pt x="322" y="13463"/>
                      </a:cubicBezTo>
                      <a:cubicBezTo>
                        <a:pt x="501" y="16047"/>
                        <a:pt x="798" y="19357"/>
                        <a:pt x="1156" y="22000"/>
                      </a:cubicBezTo>
                      <a:cubicBezTo>
                        <a:pt x="1239" y="22667"/>
                        <a:pt x="1310" y="23286"/>
                        <a:pt x="1394" y="23845"/>
                      </a:cubicBezTo>
                      <a:cubicBezTo>
                        <a:pt x="1477" y="24405"/>
                        <a:pt x="1560" y="24893"/>
                        <a:pt x="1620" y="25310"/>
                      </a:cubicBezTo>
                      <a:cubicBezTo>
                        <a:pt x="1751" y="26143"/>
                        <a:pt x="1822" y="26643"/>
                        <a:pt x="1822" y="26643"/>
                      </a:cubicBezTo>
                      <a:cubicBezTo>
                        <a:pt x="1848" y="26757"/>
                        <a:pt x="1960" y="26811"/>
                        <a:pt x="2076" y="26811"/>
                      </a:cubicBezTo>
                      <a:cubicBezTo>
                        <a:pt x="2226" y="26811"/>
                        <a:pt x="2383" y="26721"/>
                        <a:pt x="2370" y="26560"/>
                      </a:cubicBezTo>
                      <a:cubicBezTo>
                        <a:pt x="2370" y="26560"/>
                        <a:pt x="2322" y="26060"/>
                        <a:pt x="2251" y="25238"/>
                      </a:cubicBezTo>
                      <a:cubicBezTo>
                        <a:pt x="2203" y="24822"/>
                        <a:pt x="2156" y="24322"/>
                        <a:pt x="2108" y="23762"/>
                      </a:cubicBezTo>
                      <a:cubicBezTo>
                        <a:pt x="2048" y="23202"/>
                        <a:pt x="2013" y="22583"/>
                        <a:pt x="1953" y="21917"/>
                      </a:cubicBezTo>
                      <a:cubicBezTo>
                        <a:pt x="1727" y="19273"/>
                        <a:pt x="1560" y="15975"/>
                        <a:pt x="1394" y="13392"/>
                      </a:cubicBezTo>
                      <a:cubicBezTo>
                        <a:pt x="1072" y="8224"/>
                        <a:pt x="560" y="200"/>
                        <a:pt x="560" y="200"/>
                      </a:cubicBezTo>
                      <a:cubicBezTo>
                        <a:pt x="537" y="66"/>
                        <a:pt x="414" y="0"/>
                        <a:pt x="289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424" name="Google Shape;424;p52"/>
                <p:cNvSpPr/>
                <p:nvPr/>
              </p:nvSpPr>
              <p:spPr>
                <a:xfrm>
                  <a:off x="2447432" y="6696496"/>
                  <a:ext cx="526393" cy="233669"/>
                </a:xfrm>
                <a:custGeom>
                  <a:rect b="b" l="l" r="r" t="t"/>
                  <a:pathLst>
                    <a:path extrusionOk="0" h="9445" w="21277">
                      <a:moveTo>
                        <a:pt x="1569" y="0"/>
                      </a:moveTo>
                      <a:cubicBezTo>
                        <a:pt x="1521" y="0"/>
                        <a:pt x="1475" y="1"/>
                        <a:pt x="1429" y="1"/>
                      </a:cubicBezTo>
                      <a:cubicBezTo>
                        <a:pt x="1239" y="1"/>
                        <a:pt x="1072" y="13"/>
                        <a:pt x="929" y="25"/>
                      </a:cubicBezTo>
                      <a:cubicBezTo>
                        <a:pt x="786" y="25"/>
                        <a:pt x="655" y="37"/>
                        <a:pt x="560" y="49"/>
                      </a:cubicBezTo>
                      <a:cubicBezTo>
                        <a:pt x="358" y="61"/>
                        <a:pt x="239" y="73"/>
                        <a:pt x="239" y="73"/>
                      </a:cubicBezTo>
                      <a:cubicBezTo>
                        <a:pt x="0" y="132"/>
                        <a:pt x="48" y="585"/>
                        <a:pt x="286" y="632"/>
                      </a:cubicBezTo>
                      <a:cubicBezTo>
                        <a:pt x="286" y="632"/>
                        <a:pt x="393" y="620"/>
                        <a:pt x="584" y="620"/>
                      </a:cubicBezTo>
                      <a:cubicBezTo>
                        <a:pt x="616" y="616"/>
                        <a:pt x="650" y="615"/>
                        <a:pt x="687" y="615"/>
                      </a:cubicBezTo>
                      <a:cubicBezTo>
                        <a:pt x="761" y="615"/>
                        <a:pt x="846" y="620"/>
                        <a:pt x="941" y="620"/>
                      </a:cubicBezTo>
                      <a:cubicBezTo>
                        <a:pt x="1084" y="620"/>
                        <a:pt x="1239" y="620"/>
                        <a:pt x="1417" y="632"/>
                      </a:cubicBezTo>
                      <a:cubicBezTo>
                        <a:pt x="2120" y="668"/>
                        <a:pt x="3096" y="811"/>
                        <a:pt x="4191" y="1085"/>
                      </a:cubicBezTo>
                      <a:cubicBezTo>
                        <a:pt x="5287" y="1347"/>
                        <a:pt x="6489" y="1751"/>
                        <a:pt x="7668" y="2216"/>
                      </a:cubicBezTo>
                      <a:cubicBezTo>
                        <a:pt x="8847" y="2680"/>
                        <a:pt x="9990" y="3216"/>
                        <a:pt x="10990" y="3692"/>
                      </a:cubicBezTo>
                      <a:cubicBezTo>
                        <a:pt x="12978" y="4657"/>
                        <a:pt x="15479" y="6014"/>
                        <a:pt x="17419" y="7228"/>
                      </a:cubicBezTo>
                      <a:cubicBezTo>
                        <a:pt x="19372" y="8419"/>
                        <a:pt x="20789" y="9419"/>
                        <a:pt x="20789" y="9419"/>
                      </a:cubicBezTo>
                      <a:cubicBezTo>
                        <a:pt x="20814" y="9436"/>
                        <a:pt x="20841" y="9444"/>
                        <a:pt x="20870" y="9444"/>
                      </a:cubicBezTo>
                      <a:cubicBezTo>
                        <a:pt x="21056" y="9444"/>
                        <a:pt x="21277" y="9113"/>
                        <a:pt x="21122" y="8979"/>
                      </a:cubicBezTo>
                      <a:cubicBezTo>
                        <a:pt x="21122" y="8979"/>
                        <a:pt x="19765" y="7859"/>
                        <a:pt x="17860" y="6550"/>
                      </a:cubicBezTo>
                      <a:cubicBezTo>
                        <a:pt x="16907" y="5883"/>
                        <a:pt x="15824" y="5169"/>
                        <a:pt x="14717" y="4514"/>
                      </a:cubicBezTo>
                      <a:cubicBezTo>
                        <a:pt x="13597" y="3847"/>
                        <a:pt x="12466" y="3228"/>
                        <a:pt x="11454" y="2728"/>
                      </a:cubicBezTo>
                      <a:cubicBezTo>
                        <a:pt x="10430" y="2240"/>
                        <a:pt x="9240" y="1728"/>
                        <a:pt x="8013" y="1299"/>
                      </a:cubicBezTo>
                      <a:cubicBezTo>
                        <a:pt x="6787" y="859"/>
                        <a:pt x="5513" y="513"/>
                        <a:pt x="4358" y="287"/>
                      </a:cubicBezTo>
                      <a:cubicBezTo>
                        <a:pt x="3275" y="86"/>
                        <a:pt x="2296" y="0"/>
                        <a:pt x="1569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425" name="Google Shape;425;p52"/>
                <p:cNvSpPr/>
                <p:nvPr/>
              </p:nvSpPr>
              <p:spPr>
                <a:xfrm>
                  <a:off x="2600004" y="6126931"/>
                  <a:ext cx="57644" cy="287652"/>
                </a:xfrm>
                <a:custGeom>
                  <a:rect b="b" l="l" r="r" t="t"/>
                  <a:pathLst>
                    <a:path extrusionOk="0" h="11627" w="2330">
                      <a:moveTo>
                        <a:pt x="372" y="0"/>
                      </a:moveTo>
                      <a:cubicBezTo>
                        <a:pt x="220" y="0"/>
                        <a:pt x="24" y="52"/>
                        <a:pt x="1" y="128"/>
                      </a:cubicBezTo>
                      <a:cubicBezTo>
                        <a:pt x="1" y="128"/>
                        <a:pt x="13" y="354"/>
                        <a:pt x="37" y="711"/>
                      </a:cubicBezTo>
                      <a:cubicBezTo>
                        <a:pt x="48" y="1080"/>
                        <a:pt x="72" y="1580"/>
                        <a:pt x="96" y="2164"/>
                      </a:cubicBezTo>
                      <a:cubicBezTo>
                        <a:pt x="144" y="3318"/>
                        <a:pt x="179" y="4771"/>
                        <a:pt x="310" y="5914"/>
                      </a:cubicBezTo>
                      <a:cubicBezTo>
                        <a:pt x="429" y="7045"/>
                        <a:pt x="703" y="8510"/>
                        <a:pt x="1060" y="9641"/>
                      </a:cubicBezTo>
                      <a:cubicBezTo>
                        <a:pt x="1156" y="9926"/>
                        <a:pt x="1227" y="10188"/>
                        <a:pt x="1322" y="10426"/>
                      </a:cubicBezTo>
                      <a:cubicBezTo>
                        <a:pt x="1406" y="10665"/>
                        <a:pt x="1477" y="10879"/>
                        <a:pt x="1549" y="11046"/>
                      </a:cubicBezTo>
                      <a:cubicBezTo>
                        <a:pt x="1703" y="11391"/>
                        <a:pt x="1787" y="11593"/>
                        <a:pt x="1787" y="11593"/>
                      </a:cubicBezTo>
                      <a:cubicBezTo>
                        <a:pt x="1800" y="11616"/>
                        <a:pt x="1832" y="11626"/>
                        <a:pt x="1876" y="11626"/>
                      </a:cubicBezTo>
                      <a:cubicBezTo>
                        <a:pt x="2033" y="11626"/>
                        <a:pt x="2329" y="11496"/>
                        <a:pt x="2311" y="11403"/>
                      </a:cubicBezTo>
                      <a:cubicBezTo>
                        <a:pt x="2311" y="11403"/>
                        <a:pt x="2251" y="11188"/>
                        <a:pt x="2156" y="10843"/>
                      </a:cubicBezTo>
                      <a:cubicBezTo>
                        <a:pt x="2108" y="10677"/>
                        <a:pt x="2061" y="10462"/>
                        <a:pt x="2001" y="10224"/>
                      </a:cubicBezTo>
                      <a:cubicBezTo>
                        <a:pt x="1942" y="9998"/>
                        <a:pt x="1906" y="9724"/>
                        <a:pt x="1846" y="9450"/>
                      </a:cubicBezTo>
                      <a:cubicBezTo>
                        <a:pt x="1632" y="8331"/>
                        <a:pt x="1489" y="6914"/>
                        <a:pt x="1370" y="5795"/>
                      </a:cubicBezTo>
                      <a:cubicBezTo>
                        <a:pt x="1251" y="4688"/>
                        <a:pt x="1072" y="3247"/>
                        <a:pt x="906" y="2092"/>
                      </a:cubicBezTo>
                      <a:cubicBezTo>
                        <a:pt x="822" y="1509"/>
                        <a:pt x="727" y="997"/>
                        <a:pt x="668" y="640"/>
                      </a:cubicBezTo>
                      <a:cubicBezTo>
                        <a:pt x="596" y="282"/>
                        <a:pt x="549" y="56"/>
                        <a:pt x="549" y="56"/>
                      </a:cubicBezTo>
                      <a:cubicBezTo>
                        <a:pt x="531" y="17"/>
                        <a:pt x="459" y="0"/>
                        <a:pt x="37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sp>
        <p:nvSpPr>
          <p:cNvPr id="426" name="Google Shape;426;p52"/>
          <p:cNvSpPr/>
          <p:nvPr/>
        </p:nvSpPr>
        <p:spPr>
          <a:xfrm>
            <a:off x="135300" y="3359424"/>
            <a:ext cx="3190928" cy="1665834"/>
          </a:xfrm>
          <a:custGeom>
            <a:rect b="b" l="l" r="r" t="t"/>
            <a:pathLst>
              <a:path extrusionOk="0" h="42149" w="80737">
                <a:moveTo>
                  <a:pt x="40565" y="1"/>
                </a:moveTo>
                <a:cubicBezTo>
                  <a:pt x="34671" y="1"/>
                  <a:pt x="29373" y="2489"/>
                  <a:pt x="25658" y="6478"/>
                </a:cubicBezTo>
                <a:cubicBezTo>
                  <a:pt x="23157" y="9151"/>
                  <a:pt x="19680" y="10629"/>
                  <a:pt x="16026" y="10629"/>
                </a:cubicBezTo>
                <a:cubicBezTo>
                  <a:pt x="15872" y="10629"/>
                  <a:pt x="15717" y="10626"/>
                  <a:pt x="15562" y="10621"/>
                </a:cubicBezTo>
                <a:cubicBezTo>
                  <a:pt x="15383" y="10609"/>
                  <a:pt x="15216" y="10609"/>
                  <a:pt x="15038" y="10609"/>
                </a:cubicBezTo>
                <a:cubicBezTo>
                  <a:pt x="6727" y="10609"/>
                  <a:pt x="0" y="17324"/>
                  <a:pt x="0" y="25623"/>
                </a:cubicBezTo>
                <a:cubicBezTo>
                  <a:pt x="0" y="33910"/>
                  <a:pt x="6727" y="40625"/>
                  <a:pt x="15038" y="40625"/>
                </a:cubicBezTo>
                <a:cubicBezTo>
                  <a:pt x="19705" y="40625"/>
                  <a:pt x="23872" y="38505"/>
                  <a:pt x="26623" y="35184"/>
                </a:cubicBezTo>
                <a:cubicBezTo>
                  <a:pt x="30278" y="38589"/>
                  <a:pt x="35171" y="40684"/>
                  <a:pt x="40565" y="40684"/>
                </a:cubicBezTo>
                <a:cubicBezTo>
                  <a:pt x="43529" y="40684"/>
                  <a:pt x="46351" y="40053"/>
                  <a:pt x="48887" y="38910"/>
                </a:cubicBezTo>
                <a:cubicBezTo>
                  <a:pt x="51233" y="40922"/>
                  <a:pt x="54293" y="42149"/>
                  <a:pt x="57638" y="42149"/>
                </a:cubicBezTo>
                <a:cubicBezTo>
                  <a:pt x="61984" y="42149"/>
                  <a:pt x="65854" y="40077"/>
                  <a:pt x="68306" y="36874"/>
                </a:cubicBezTo>
                <a:cubicBezTo>
                  <a:pt x="69628" y="38124"/>
                  <a:pt x="71414" y="38898"/>
                  <a:pt x="73378" y="38898"/>
                </a:cubicBezTo>
                <a:cubicBezTo>
                  <a:pt x="77438" y="38898"/>
                  <a:pt x="80736" y="35600"/>
                  <a:pt x="80736" y="31540"/>
                </a:cubicBezTo>
                <a:cubicBezTo>
                  <a:pt x="80736" y="27480"/>
                  <a:pt x="77438" y="24194"/>
                  <a:pt x="73378" y="24194"/>
                </a:cubicBezTo>
                <a:lnTo>
                  <a:pt x="73343" y="24194"/>
                </a:lnTo>
                <a:cubicBezTo>
                  <a:pt x="73331" y="24194"/>
                  <a:pt x="73318" y="24194"/>
                  <a:pt x="73306" y="24194"/>
                </a:cubicBezTo>
                <a:cubicBezTo>
                  <a:pt x="71641" y="24194"/>
                  <a:pt x="70062" y="23386"/>
                  <a:pt x="69211" y="21944"/>
                </a:cubicBezTo>
                <a:cubicBezTo>
                  <a:pt x="67925" y="19777"/>
                  <a:pt x="66044" y="17991"/>
                  <a:pt x="63782" y="16824"/>
                </a:cubicBezTo>
                <a:cubicBezTo>
                  <a:pt x="61734" y="15764"/>
                  <a:pt x="60091" y="14086"/>
                  <a:pt x="59139" y="11978"/>
                </a:cubicBezTo>
                <a:cubicBezTo>
                  <a:pt x="55948" y="4918"/>
                  <a:pt x="48840" y="1"/>
                  <a:pt x="4056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52"/>
          <p:cNvSpPr/>
          <p:nvPr/>
        </p:nvSpPr>
        <p:spPr>
          <a:xfrm flipH="1">
            <a:off x="3838" y="2854054"/>
            <a:ext cx="9136313" cy="2289456"/>
          </a:xfrm>
          <a:custGeom>
            <a:rect b="b" l="l" r="r" t="t"/>
            <a:pathLst>
              <a:path extrusionOk="0" h="70881" w="282858">
                <a:moveTo>
                  <a:pt x="57528" y="1"/>
                </a:moveTo>
                <a:cubicBezTo>
                  <a:pt x="37107" y="1"/>
                  <a:pt x="17867" y="6326"/>
                  <a:pt x="1" y="16029"/>
                </a:cubicBezTo>
                <a:lnTo>
                  <a:pt x="1" y="70881"/>
                </a:lnTo>
                <a:lnTo>
                  <a:pt x="282857" y="70881"/>
                </a:lnTo>
                <a:lnTo>
                  <a:pt x="282857" y="53831"/>
                </a:lnTo>
                <a:cubicBezTo>
                  <a:pt x="276183" y="53941"/>
                  <a:pt x="269511" y="54030"/>
                  <a:pt x="262852" y="54030"/>
                </a:cubicBezTo>
                <a:cubicBezTo>
                  <a:pt x="230491" y="54030"/>
                  <a:pt x="198425" y="51930"/>
                  <a:pt x="167736" y="39913"/>
                </a:cubicBezTo>
                <a:cubicBezTo>
                  <a:pt x="131005" y="25530"/>
                  <a:pt x="101025" y="967"/>
                  <a:pt x="59794" y="27"/>
                </a:cubicBezTo>
                <a:cubicBezTo>
                  <a:pt x="59037" y="10"/>
                  <a:pt x="58282" y="1"/>
                  <a:pt x="575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52"/>
          <p:cNvSpPr/>
          <p:nvPr/>
        </p:nvSpPr>
        <p:spPr>
          <a:xfrm flipH="1">
            <a:off x="7315803" y="3477799"/>
            <a:ext cx="1828197" cy="1665810"/>
          </a:xfrm>
          <a:custGeom>
            <a:rect b="b" l="l" r="r" t="t"/>
            <a:pathLst>
              <a:path extrusionOk="0" h="52020" w="57091">
                <a:moveTo>
                  <a:pt x="167" y="14181"/>
                </a:moveTo>
                <a:cubicBezTo>
                  <a:pt x="845" y="14181"/>
                  <a:pt x="14859" y="1"/>
                  <a:pt x="24658" y="18574"/>
                </a:cubicBezTo>
                <a:cubicBezTo>
                  <a:pt x="34457" y="37160"/>
                  <a:pt x="57090" y="28040"/>
                  <a:pt x="50840" y="52019"/>
                </a:cubicBezTo>
                <a:lnTo>
                  <a:pt x="0" y="52019"/>
                </a:lnTo>
                <a:close/>
              </a:path>
            </a:pathLst>
          </a:custGeom>
          <a:solidFill>
            <a:schemeClr val="lt1">
              <a:alpha val="4469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52"/>
          <p:cNvSpPr/>
          <p:nvPr/>
        </p:nvSpPr>
        <p:spPr>
          <a:xfrm flipH="1" rot="10800000">
            <a:off x="196876" y="18"/>
            <a:ext cx="2637197" cy="681282"/>
          </a:xfrm>
          <a:custGeom>
            <a:rect b="b" l="l" r="r" t="t"/>
            <a:pathLst>
              <a:path extrusionOk="0" h="15496" w="59984">
                <a:moveTo>
                  <a:pt x="8620" y="0"/>
                </a:moveTo>
                <a:cubicBezTo>
                  <a:pt x="6622" y="0"/>
                  <a:pt x="4637" y="834"/>
                  <a:pt x="3227" y="2459"/>
                </a:cubicBezTo>
                <a:cubicBezTo>
                  <a:pt x="988" y="5042"/>
                  <a:pt x="941" y="8769"/>
                  <a:pt x="2893" y="11400"/>
                </a:cubicBezTo>
                <a:cubicBezTo>
                  <a:pt x="2608" y="11662"/>
                  <a:pt x="2334" y="11948"/>
                  <a:pt x="2072" y="12245"/>
                </a:cubicBezTo>
                <a:cubicBezTo>
                  <a:pt x="1203" y="13246"/>
                  <a:pt x="512" y="14341"/>
                  <a:pt x="0" y="15496"/>
                </a:cubicBezTo>
                <a:lnTo>
                  <a:pt x="59984" y="15496"/>
                </a:lnTo>
                <a:cubicBezTo>
                  <a:pt x="58853" y="11960"/>
                  <a:pt x="56781" y="8685"/>
                  <a:pt x="53769" y="6066"/>
                </a:cubicBezTo>
                <a:cubicBezTo>
                  <a:pt x="49777" y="2603"/>
                  <a:pt x="44856" y="905"/>
                  <a:pt x="39958" y="905"/>
                </a:cubicBezTo>
                <a:cubicBezTo>
                  <a:pt x="34060" y="905"/>
                  <a:pt x="28196" y="3367"/>
                  <a:pt x="24027" y="8174"/>
                </a:cubicBezTo>
                <a:cubicBezTo>
                  <a:pt x="23967" y="8233"/>
                  <a:pt x="23932" y="8304"/>
                  <a:pt x="23872" y="8364"/>
                </a:cubicBezTo>
                <a:cubicBezTo>
                  <a:pt x="22789" y="9138"/>
                  <a:pt x="21777" y="9995"/>
                  <a:pt x="20860" y="10960"/>
                </a:cubicBezTo>
                <a:cubicBezTo>
                  <a:pt x="20848" y="10948"/>
                  <a:pt x="20836" y="10936"/>
                  <a:pt x="20824" y="10924"/>
                </a:cubicBezTo>
                <a:cubicBezTo>
                  <a:pt x="19288" y="9578"/>
                  <a:pt x="17526" y="8674"/>
                  <a:pt x="15681" y="8162"/>
                </a:cubicBezTo>
                <a:cubicBezTo>
                  <a:pt x="16014" y="5840"/>
                  <a:pt x="15216" y="3399"/>
                  <a:pt x="13311" y="1756"/>
                </a:cubicBezTo>
                <a:cubicBezTo>
                  <a:pt x="11954" y="577"/>
                  <a:pt x="10283" y="0"/>
                  <a:pt x="862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52"/>
          <p:cNvSpPr txBox="1"/>
          <p:nvPr>
            <p:ph type="title"/>
          </p:nvPr>
        </p:nvSpPr>
        <p:spPr>
          <a:xfrm>
            <a:off x="1891075" y="2571750"/>
            <a:ext cx="5361900" cy="657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431" name="Google Shape;431;p52"/>
          <p:cNvSpPr txBox="1"/>
          <p:nvPr>
            <p:ph hasCustomPrompt="1" idx="2" type="title"/>
          </p:nvPr>
        </p:nvSpPr>
        <p:spPr>
          <a:xfrm>
            <a:off x="1891075" y="1639950"/>
            <a:ext cx="5361900" cy="10539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32" name="Google Shape;432;p52"/>
          <p:cNvSpPr txBox="1"/>
          <p:nvPr>
            <p:ph idx="1" type="subTitle"/>
          </p:nvPr>
        </p:nvSpPr>
        <p:spPr>
          <a:xfrm>
            <a:off x="1891050" y="3081750"/>
            <a:ext cx="5361900" cy="4218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CUSTOM_10">
    <p:bg>
      <p:bgPr>
        <a:solidFill>
          <a:schemeClr val="dk2"/>
        </a:solidFill>
      </p:bgPr>
    </p:bg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54"/>
          <p:cNvSpPr/>
          <p:nvPr/>
        </p:nvSpPr>
        <p:spPr>
          <a:xfrm flipH="1">
            <a:off x="4420751" y="2753749"/>
            <a:ext cx="4769720" cy="2389758"/>
          </a:xfrm>
          <a:custGeom>
            <a:rect b="b" l="l" r="r" t="t"/>
            <a:pathLst>
              <a:path extrusionOk="0" h="113205" w="225946">
                <a:moveTo>
                  <a:pt x="62499" y="1"/>
                </a:moveTo>
                <a:cubicBezTo>
                  <a:pt x="59883" y="1"/>
                  <a:pt x="57255" y="334"/>
                  <a:pt x="54710" y="1008"/>
                </a:cubicBezTo>
                <a:cubicBezTo>
                  <a:pt x="48019" y="2794"/>
                  <a:pt x="42649" y="6628"/>
                  <a:pt x="39791" y="11712"/>
                </a:cubicBezTo>
                <a:cubicBezTo>
                  <a:pt x="36672" y="17272"/>
                  <a:pt x="35588" y="24499"/>
                  <a:pt x="28540" y="28059"/>
                </a:cubicBezTo>
                <a:cubicBezTo>
                  <a:pt x="26790" y="28940"/>
                  <a:pt x="24873" y="29250"/>
                  <a:pt x="22908" y="29678"/>
                </a:cubicBezTo>
                <a:cubicBezTo>
                  <a:pt x="21075" y="30083"/>
                  <a:pt x="19539" y="30774"/>
                  <a:pt x="18229" y="31869"/>
                </a:cubicBezTo>
                <a:cubicBezTo>
                  <a:pt x="15634" y="34048"/>
                  <a:pt x="13788" y="36953"/>
                  <a:pt x="12371" y="39691"/>
                </a:cubicBezTo>
                <a:cubicBezTo>
                  <a:pt x="10811" y="42715"/>
                  <a:pt x="9811" y="45906"/>
                  <a:pt x="9407" y="49157"/>
                </a:cubicBezTo>
                <a:cubicBezTo>
                  <a:pt x="8978" y="52514"/>
                  <a:pt x="9526" y="55765"/>
                  <a:pt x="9799" y="59122"/>
                </a:cubicBezTo>
                <a:cubicBezTo>
                  <a:pt x="9942" y="60956"/>
                  <a:pt x="9907" y="62813"/>
                  <a:pt x="9145" y="64563"/>
                </a:cubicBezTo>
                <a:cubicBezTo>
                  <a:pt x="8454" y="66159"/>
                  <a:pt x="7156" y="67528"/>
                  <a:pt x="5858" y="68850"/>
                </a:cubicBezTo>
                <a:cubicBezTo>
                  <a:pt x="3608" y="71124"/>
                  <a:pt x="2644" y="74053"/>
                  <a:pt x="1739" y="76886"/>
                </a:cubicBezTo>
                <a:cubicBezTo>
                  <a:pt x="1" y="82375"/>
                  <a:pt x="822" y="87769"/>
                  <a:pt x="5025" y="92293"/>
                </a:cubicBezTo>
                <a:cubicBezTo>
                  <a:pt x="9359" y="96948"/>
                  <a:pt x="15860" y="100080"/>
                  <a:pt x="22753" y="101830"/>
                </a:cubicBezTo>
                <a:cubicBezTo>
                  <a:pt x="28327" y="103249"/>
                  <a:pt x="34155" y="103754"/>
                  <a:pt x="39991" y="103754"/>
                </a:cubicBezTo>
                <a:cubicBezTo>
                  <a:pt x="42970" y="103754"/>
                  <a:pt x="45950" y="103623"/>
                  <a:pt x="48900" y="103413"/>
                </a:cubicBezTo>
                <a:cubicBezTo>
                  <a:pt x="53579" y="103092"/>
                  <a:pt x="58222" y="102437"/>
                  <a:pt x="62913" y="102175"/>
                </a:cubicBezTo>
                <a:cubicBezTo>
                  <a:pt x="63658" y="102135"/>
                  <a:pt x="64397" y="102114"/>
                  <a:pt x="65129" y="102114"/>
                </a:cubicBezTo>
                <a:cubicBezTo>
                  <a:pt x="68914" y="102114"/>
                  <a:pt x="72542" y="102654"/>
                  <a:pt x="76153" y="103711"/>
                </a:cubicBezTo>
                <a:cubicBezTo>
                  <a:pt x="80213" y="104902"/>
                  <a:pt x="84083" y="106461"/>
                  <a:pt x="88166" y="107592"/>
                </a:cubicBezTo>
                <a:cubicBezTo>
                  <a:pt x="90798" y="108319"/>
                  <a:pt x="93500" y="108890"/>
                  <a:pt x="96227" y="109331"/>
                </a:cubicBezTo>
                <a:cubicBezTo>
                  <a:pt x="101001" y="110283"/>
                  <a:pt x="106085" y="110676"/>
                  <a:pt x="110574" y="111283"/>
                </a:cubicBezTo>
                <a:cubicBezTo>
                  <a:pt x="113741" y="111712"/>
                  <a:pt x="116765" y="112534"/>
                  <a:pt x="119908" y="113022"/>
                </a:cubicBezTo>
                <a:cubicBezTo>
                  <a:pt x="120759" y="113151"/>
                  <a:pt x="121581" y="113204"/>
                  <a:pt x="122390" y="113204"/>
                </a:cubicBezTo>
                <a:cubicBezTo>
                  <a:pt x="124492" y="113204"/>
                  <a:pt x="126501" y="112842"/>
                  <a:pt x="128660" y="112498"/>
                </a:cubicBezTo>
                <a:cubicBezTo>
                  <a:pt x="130320" y="112230"/>
                  <a:pt x="131984" y="112138"/>
                  <a:pt x="133653" y="112138"/>
                </a:cubicBezTo>
                <a:cubicBezTo>
                  <a:pt x="135321" y="112138"/>
                  <a:pt x="136994" y="112230"/>
                  <a:pt x="138673" y="112331"/>
                </a:cubicBezTo>
                <a:cubicBezTo>
                  <a:pt x="141764" y="112515"/>
                  <a:pt x="144846" y="112620"/>
                  <a:pt x="147945" y="112620"/>
                </a:cubicBezTo>
                <a:cubicBezTo>
                  <a:pt x="148259" y="112620"/>
                  <a:pt x="148574" y="112619"/>
                  <a:pt x="148888" y="112617"/>
                </a:cubicBezTo>
                <a:cubicBezTo>
                  <a:pt x="162152" y="112522"/>
                  <a:pt x="175273" y="110831"/>
                  <a:pt x="188488" y="110069"/>
                </a:cubicBezTo>
                <a:cubicBezTo>
                  <a:pt x="199526" y="109438"/>
                  <a:pt x="212682" y="110081"/>
                  <a:pt x="221040" y="103235"/>
                </a:cubicBezTo>
                <a:cubicBezTo>
                  <a:pt x="224219" y="100627"/>
                  <a:pt x="225946" y="97151"/>
                  <a:pt x="225350" y="93531"/>
                </a:cubicBezTo>
                <a:cubicBezTo>
                  <a:pt x="224803" y="90138"/>
                  <a:pt x="222243" y="87197"/>
                  <a:pt x="218087" y="86007"/>
                </a:cubicBezTo>
                <a:cubicBezTo>
                  <a:pt x="212908" y="84518"/>
                  <a:pt x="207181" y="85637"/>
                  <a:pt x="201943" y="84316"/>
                </a:cubicBezTo>
                <a:cubicBezTo>
                  <a:pt x="197144" y="83101"/>
                  <a:pt x="193418" y="80244"/>
                  <a:pt x="189429" y="77958"/>
                </a:cubicBezTo>
                <a:cubicBezTo>
                  <a:pt x="187453" y="76815"/>
                  <a:pt x="185357" y="75779"/>
                  <a:pt x="183047" y="75124"/>
                </a:cubicBezTo>
                <a:cubicBezTo>
                  <a:pt x="181018" y="74552"/>
                  <a:pt x="178881" y="74329"/>
                  <a:pt x="176737" y="74329"/>
                </a:cubicBezTo>
                <a:cubicBezTo>
                  <a:pt x="176026" y="74329"/>
                  <a:pt x="175314" y="74353"/>
                  <a:pt x="174606" y="74398"/>
                </a:cubicBezTo>
                <a:cubicBezTo>
                  <a:pt x="168947" y="74749"/>
                  <a:pt x="163483" y="76316"/>
                  <a:pt x="157786" y="76316"/>
                </a:cubicBezTo>
                <a:cubicBezTo>
                  <a:pt x="157682" y="76316"/>
                  <a:pt x="157577" y="76316"/>
                  <a:pt x="157473" y="76315"/>
                </a:cubicBezTo>
                <a:cubicBezTo>
                  <a:pt x="152663" y="76267"/>
                  <a:pt x="147317" y="75124"/>
                  <a:pt x="144816" y="71600"/>
                </a:cubicBezTo>
                <a:cubicBezTo>
                  <a:pt x="143388" y="69576"/>
                  <a:pt x="143149" y="67207"/>
                  <a:pt x="142661" y="64956"/>
                </a:cubicBezTo>
                <a:cubicBezTo>
                  <a:pt x="142245" y="62968"/>
                  <a:pt x="141518" y="61075"/>
                  <a:pt x="140209" y="59337"/>
                </a:cubicBezTo>
                <a:cubicBezTo>
                  <a:pt x="137863" y="56205"/>
                  <a:pt x="134089" y="53753"/>
                  <a:pt x="129743" y="52514"/>
                </a:cubicBezTo>
                <a:cubicBezTo>
                  <a:pt x="127656" y="51919"/>
                  <a:pt x="125480" y="51649"/>
                  <a:pt x="123261" y="51649"/>
                </a:cubicBezTo>
                <a:cubicBezTo>
                  <a:pt x="123037" y="51649"/>
                  <a:pt x="122812" y="51652"/>
                  <a:pt x="122587" y="51657"/>
                </a:cubicBezTo>
                <a:cubicBezTo>
                  <a:pt x="122123" y="51669"/>
                  <a:pt x="121659" y="51693"/>
                  <a:pt x="121182" y="51728"/>
                </a:cubicBezTo>
                <a:cubicBezTo>
                  <a:pt x="116479" y="50609"/>
                  <a:pt x="111503" y="50002"/>
                  <a:pt x="107121" y="48192"/>
                </a:cubicBezTo>
                <a:cubicBezTo>
                  <a:pt x="99501" y="45049"/>
                  <a:pt x="96298" y="38441"/>
                  <a:pt x="94560" y="32178"/>
                </a:cubicBezTo>
                <a:cubicBezTo>
                  <a:pt x="93584" y="28678"/>
                  <a:pt x="92929" y="25106"/>
                  <a:pt x="91726" y="21641"/>
                </a:cubicBezTo>
                <a:cubicBezTo>
                  <a:pt x="90810" y="19034"/>
                  <a:pt x="89548" y="16486"/>
                  <a:pt x="87952" y="14081"/>
                </a:cubicBezTo>
                <a:cubicBezTo>
                  <a:pt x="84809" y="9330"/>
                  <a:pt x="80237" y="4973"/>
                  <a:pt x="74200" y="2365"/>
                </a:cubicBezTo>
                <a:cubicBezTo>
                  <a:pt x="70558" y="797"/>
                  <a:pt x="66542" y="1"/>
                  <a:pt x="62499" y="1"/>
                </a:cubicBezTo>
                <a:close/>
              </a:path>
            </a:pathLst>
          </a:custGeom>
          <a:solidFill>
            <a:schemeClr val="lt1">
              <a:alpha val="3137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36" name="Google Shape;436;p54"/>
          <p:cNvGrpSpPr/>
          <p:nvPr/>
        </p:nvGrpSpPr>
        <p:grpSpPr>
          <a:xfrm rot="-1314983">
            <a:off x="8216103" y="3311234"/>
            <a:ext cx="972293" cy="928258"/>
            <a:chOff x="-1855532" y="1600966"/>
            <a:chExt cx="890361" cy="822923"/>
          </a:xfrm>
        </p:grpSpPr>
        <p:sp>
          <p:nvSpPr>
            <p:cNvPr id="437" name="Google Shape;437;p54"/>
            <p:cNvSpPr/>
            <p:nvPr/>
          </p:nvSpPr>
          <p:spPr>
            <a:xfrm>
              <a:off x="-1855532" y="1600966"/>
              <a:ext cx="890361" cy="822923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54"/>
            <p:cNvSpPr/>
            <p:nvPr/>
          </p:nvSpPr>
          <p:spPr>
            <a:xfrm>
              <a:off x="-1801299" y="1673750"/>
              <a:ext cx="648448" cy="672557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39" name="Google Shape;439;p54"/>
          <p:cNvSpPr/>
          <p:nvPr/>
        </p:nvSpPr>
        <p:spPr>
          <a:xfrm>
            <a:off x="70" y="850947"/>
            <a:ext cx="8179245" cy="4098021"/>
          </a:xfrm>
          <a:custGeom>
            <a:rect b="b" l="l" r="r" t="t"/>
            <a:pathLst>
              <a:path extrusionOk="0" h="113205" w="225946">
                <a:moveTo>
                  <a:pt x="62499" y="1"/>
                </a:moveTo>
                <a:cubicBezTo>
                  <a:pt x="59883" y="1"/>
                  <a:pt x="57255" y="334"/>
                  <a:pt x="54710" y="1008"/>
                </a:cubicBezTo>
                <a:cubicBezTo>
                  <a:pt x="48019" y="2794"/>
                  <a:pt x="42649" y="6628"/>
                  <a:pt x="39791" y="11712"/>
                </a:cubicBezTo>
                <a:cubicBezTo>
                  <a:pt x="36672" y="17272"/>
                  <a:pt x="35588" y="24499"/>
                  <a:pt x="28540" y="28059"/>
                </a:cubicBezTo>
                <a:cubicBezTo>
                  <a:pt x="26790" y="28940"/>
                  <a:pt x="24873" y="29250"/>
                  <a:pt x="22908" y="29678"/>
                </a:cubicBezTo>
                <a:cubicBezTo>
                  <a:pt x="21075" y="30083"/>
                  <a:pt x="19539" y="30774"/>
                  <a:pt x="18229" y="31869"/>
                </a:cubicBezTo>
                <a:cubicBezTo>
                  <a:pt x="15634" y="34048"/>
                  <a:pt x="13788" y="36953"/>
                  <a:pt x="12371" y="39691"/>
                </a:cubicBezTo>
                <a:cubicBezTo>
                  <a:pt x="10811" y="42715"/>
                  <a:pt x="9811" y="45906"/>
                  <a:pt x="9407" y="49157"/>
                </a:cubicBezTo>
                <a:cubicBezTo>
                  <a:pt x="8978" y="52514"/>
                  <a:pt x="9526" y="55765"/>
                  <a:pt x="9799" y="59122"/>
                </a:cubicBezTo>
                <a:cubicBezTo>
                  <a:pt x="9942" y="60956"/>
                  <a:pt x="9907" y="62813"/>
                  <a:pt x="9145" y="64563"/>
                </a:cubicBezTo>
                <a:cubicBezTo>
                  <a:pt x="8454" y="66159"/>
                  <a:pt x="7156" y="67528"/>
                  <a:pt x="5858" y="68850"/>
                </a:cubicBezTo>
                <a:cubicBezTo>
                  <a:pt x="3608" y="71124"/>
                  <a:pt x="2644" y="74053"/>
                  <a:pt x="1739" y="76886"/>
                </a:cubicBezTo>
                <a:cubicBezTo>
                  <a:pt x="1" y="82375"/>
                  <a:pt x="822" y="87769"/>
                  <a:pt x="5025" y="92293"/>
                </a:cubicBezTo>
                <a:cubicBezTo>
                  <a:pt x="9359" y="96948"/>
                  <a:pt x="15860" y="100080"/>
                  <a:pt x="22753" y="101830"/>
                </a:cubicBezTo>
                <a:cubicBezTo>
                  <a:pt x="28327" y="103249"/>
                  <a:pt x="34155" y="103754"/>
                  <a:pt x="39991" y="103754"/>
                </a:cubicBezTo>
                <a:cubicBezTo>
                  <a:pt x="42970" y="103754"/>
                  <a:pt x="45950" y="103623"/>
                  <a:pt x="48900" y="103413"/>
                </a:cubicBezTo>
                <a:cubicBezTo>
                  <a:pt x="53579" y="103092"/>
                  <a:pt x="58222" y="102437"/>
                  <a:pt x="62913" y="102175"/>
                </a:cubicBezTo>
                <a:cubicBezTo>
                  <a:pt x="63658" y="102135"/>
                  <a:pt x="64397" y="102114"/>
                  <a:pt x="65129" y="102114"/>
                </a:cubicBezTo>
                <a:cubicBezTo>
                  <a:pt x="68914" y="102114"/>
                  <a:pt x="72542" y="102654"/>
                  <a:pt x="76153" y="103711"/>
                </a:cubicBezTo>
                <a:cubicBezTo>
                  <a:pt x="80213" y="104902"/>
                  <a:pt x="84083" y="106461"/>
                  <a:pt x="88166" y="107592"/>
                </a:cubicBezTo>
                <a:cubicBezTo>
                  <a:pt x="90798" y="108319"/>
                  <a:pt x="93500" y="108890"/>
                  <a:pt x="96227" y="109331"/>
                </a:cubicBezTo>
                <a:cubicBezTo>
                  <a:pt x="101001" y="110283"/>
                  <a:pt x="106085" y="110676"/>
                  <a:pt x="110574" y="111283"/>
                </a:cubicBezTo>
                <a:cubicBezTo>
                  <a:pt x="113741" y="111712"/>
                  <a:pt x="116765" y="112534"/>
                  <a:pt x="119908" y="113022"/>
                </a:cubicBezTo>
                <a:cubicBezTo>
                  <a:pt x="120759" y="113151"/>
                  <a:pt x="121581" y="113204"/>
                  <a:pt x="122390" y="113204"/>
                </a:cubicBezTo>
                <a:cubicBezTo>
                  <a:pt x="124492" y="113204"/>
                  <a:pt x="126501" y="112842"/>
                  <a:pt x="128660" y="112498"/>
                </a:cubicBezTo>
                <a:cubicBezTo>
                  <a:pt x="130320" y="112230"/>
                  <a:pt x="131984" y="112138"/>
                  <a:pt x="133653" y="112138"/>
                </a:cubicBezTo>
                <a:cubicBezTo>
                  <a:pt x="135321" y="112138"/>
                  <a:pt x="136994" y="112230"/>
                  <a:pt x="138673" y="112331"/>
                </a:cubicBezTo>
                <a:cubicBezTo>
                  <a:pt x="141764" y="112515"/>
                  <a:pt x="144846" y="112620"/>
                  <a:pt x="147945" y="112620"/>
                </a:cubicBezTo>
                <a:cubicBezTo>
                  <a:pt x="148259" y="112620"/>
                  <a:pt x="148574" y="112619"/>
                  <a:pt x="148888" y="112617"/>
                </a:cubicBezTo>
                <a:cubicBezTo>
                  <a:pt x="162152" y="112522"/>
                  <a:pt x="175273" y="110831"/>
                  <a:pt x="188488" y="110069"/>
                </a:cubicBezTo>
                <a:cubicBezTo>
                  <a:pt x="199526" y="109438"/>
                  <a:pt x="212682" y="110081"/>
                  <a:pt x="221040" y="103235"/>
                </a:cubicBezTo>
                <a:cubicBezTo>
                  <a:pt x="224219" y="100627"/>
                  <a:pt x="225946" y="97151"/>
                  <a:pt x="225350" y="93531"/>
                </a:cubicBezTo>
                <a:cubicBezTo>
                  <a:pt x="224803" y="90138"/>
                  <a:pt x="222243" y="87197"/>
                  <a:pt x="218087" y="86007"/>
                </a:cubicBezTo>
                <a:cubicBezTo>
                  <a:pt x="212908" y="84518"/>
                  <a:pt x="207181" y="85637"/>
                  <a:pt x="201943" y="84316"/>
                </a:cubicBezTo>
                <a:cubicBezTo>
                  <a:pt x="197144" y="83101"/>
                  <a:pt x="193418" y="80244"/>
                  <a:pt x="189429" y="77958"/>
                </a:cubicBezTo>
                <a:cubicBezTo>
                  <a:pt x="187453" y="76815"/>
                  <a:pt x="185357" y="75779"/>
                  <a:pt x="183047" y="75124"/>
                </a:cubicBezTo>
                <a:cubicBezTo>
                  <a:pt x="181018" y="74552"/>
                  <a:pt x="178881" y="74329"/>
                  <a:pt x="176737" y="74329"/>
                </a:cubicBezTo>
                <a:cubicBezTo>
                  <a:pt x="176026" y="74329"/>
                  <a:pt x="175314" y="74353"/>
                  <a:pt x="174606" y="74398"/>
                </a:cubicBezTo>
                <a:cubicBezTo>
                  <a:pt x="168947" y="74749"/>
                  <a:pt x="163483" y="76316"/>
                  <a:pt x="157786" y="76316"/>
                </a:cubicBezTo>
                <a:cubicBezTo>
                  <a:pt x="157682" y="76316"/>
                  <a:pt x="157577" y="76316"/>
                  <a:pt x="157473" y="76315"/>
                </a:cubicBezTo>
                <a:cubicBezTo>
                  <a:pt x="152663" y="76267"/>
                  <a:pt x="147317" y="75124"/>
                  <a:pt x="144816" y="71600"/>
                </a:cubicBezTo>
                <a:cubicBezTo>
                  <a:pt x="143388" y="69576"/>
                  <a:pt x="143149" y="67207"/>
                  <a:pt x="142661" y="64956"/>
                </a:cubicBezTo>
                <a:cubicBezTo>
                  <a:pt x="142245" y="62968"/>
                  <a:pt x="141518" y="61075"/>
                  <a:pt x="140209" y="59337"/>
                </a:cubicBezTo>
                <a:cubicBezTo>
                  <a:pt x="137863" y="56205"/>
                  <a:pt x="134089" y="53753"/>
                  <a:pt x="129743" y="52514"/>
                </a:cubicBezTo>
                <a:cubicBezTo>
                  <a:pt x="127656" y="51919"/>
                  <a:pt x="125480" y="51649"/>
                  <a:pt x="123261" y="51649"/>
                </a:cubicBezTo>
                <a:cubicBezTo>
                  <a:pt x="123037" y="51649"/>
                  <a:pt x="122812" y="51652"/>
                  <a:pt x="122587" y="51657"/>
                </a:cubicBezTo>
                <a:cubicBezTo>
                  <a:pt x="122123" y="51669"/>
                  <a:pt x="121659" y="51693"/>
                  <a:pt x="121182" y="51728"/>
                </a:cubicBezTo>
                <a:cubicBezTo>
                  <a:pt x="116479" y="50609"/>
                  <a:pt x="111503" y="50002"/>
                  <a:pt x="107121" y="48192"/>
                </a:cubicBezTo>
                <a:cubicBezTo>
                  <a:pt x="99501" y="45049"/>
                  <a:pt x="96298" y="38441"/>
                  <a:pt x="94560" y="32178"/>
                </a:cubicBezTo>
                <a:cubicBezTo>
                  <a:pt x="93584" y="28678"/>
                  <a:pt x="92929" y="25106"/>
                  <a:pt x="91726" y="21641"/>
                </a:cubicBezTo>
                <a:cubicBezTo>
                  <a:pt x="90810" y="19034"/>
                  <a:pt x="89548" y="16486"/>
                  <a:pt x="87952" y="14081"/>
                </a:cubicBezTo>
                <a:cubicBezTo>
                  <a:pt x="84809" y="9330"/>
                  <a:pt x="80237" y="4973"/>
                  <a:pt x="74200" y="2365"/>
                </a:cubicBezTo>
                <a:cubicBezTo>
                  <a:pt x="70558" y="797"/>
                  <a:pt x="66542" y="1"/>
                  <a:pt x="62499" y="1"/>
                </a:cubicBezTo>
                <a:close/>
              </a:path>
            </a:pathLst>
          </a:custGeom>
          <a:solidFill>
            <a:schemeClr val="lt1">
              <a:alpha val="4469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40" name="Google Shape;440;p54"/>
          <p:cNvGrpSpPr/>
          <p:nvPr/>
        </p:nvGrpSpPr>
        <p:grpSpPr>
          <a:xfrm>
            <a:off x="461664" y="2367617"/>
            <a:ext cx="1251074" cy="1089966"/>
            <a:chOff x="2227541" y="6011760"/>
            <a:chExt cx="2864180" cy="2495343"/>
          </a:xfrm>
        </p:grpSpPr>
        <p:sp>
          <p:nvSpPr>
            <p:cNvPr id="441" name="Google Shape;441;p54"/>
            <p:cNvSpPr/>
            <p:nvPr/>
          </p:nvSpPr>
          <p:spPr>
            <a:xfrm rot="-1131582">
              <a:off x="2772277" y="6293752"/>
              <a:ext cx="2064072" cy="1922827"/>
            </a:xfrm>
            <a:custGeom>
              <a:rect b="b" l="l" r="r" t="t"/>
              <a:pathLst>
                <a:path extrusionOk="0" h="77719" w="83428">
                  <a:moveTo>
                    <a:pt x="43744" y="1"/>
                  </a:moveTo>
                  <a:cubicBezTo>
                    <a:pt x="43607" y="1"/>
                    <a:pt x="43469" y="5"/>
                    <a:pt x="43328" y="15"/>
                  </a:cubicBezTo>
                  <a:cubicBezTo>
                    <a:pt x="39256" y="277"/>
                    <a:pt x="37779" y="4360"/>
                    <a:pt x="36839" y="7718"/>
                  </a:cubicBezTo>
                  <a:cubicBezTo>
                    <a:pt x="35589" y="12203"/>
                    <a:pt x="34968" y="18558"/>
                    <a:pt x="31040" y="18558"/>
                  </a:cubicBezTo>
                  <a:cubicBezTo>
                    <a:pt x="29952" y="18558"/>
                    <a:pt x="28611" y="18070"/>
                    <a:pt x="26933" y="16921"/>
                  </a:cubicBezTo>
                  <a:cubicBezTo>
                    <a:pt x="25614" y="16019"/>
                    <a:pt x="23908" y="14589"/>
                    <a:pt x="22178" y="14589"/>
                  </a:cubicBezTo>
                  <a:cubicBezTo>
                    <a:pt x="21830" y="14589"/>
                    <a:pt x="21481" y="14647"/>
                    <a:pt x="21134" y="14778"/>
                  </a:cubicBezTo>
                  <a:cubicBezTo>
                    <a:pt x="15276" y="16993"/>
                    <a:pt x="19075" y="24530"/>
                    <a:pt x="19753" y="28387"/>
                  </a:cubicBezTo>
                  <a:cubicBezTo>
                    <a:pt x="20166" y="30701"/>
                    <a:pt x="20096" y="34763"/>
                    <a:pt x="17456" y="34763"/>
                  </a:cubicBezTo>
                  <a:cubicBezTo>
                    <a:pt x="17054" y="34763"/>
                    <a:pt x="16592" y="34669"/>
                    <a:pt x="16062" y="34459"/>
                  </a:cubicBezTo>
                  <a:cubicBezTo>
                    <a:pt x="11365" y="32594"/>
                    <a:pt x="10296" y="26273"/>
                    <a:pt x="4770" y="26273"/>
                  </a:cubicBezTo>
                  <a:cubicBezTo>
                    <a:pt x="4512" y="26273"/>
                    <a:pt x="4244" y="26287"/>
                    <a:pt x="3966" y="26315"/>
                  </a:cubicBezTo>
                  <a:cubicBezTo>
                    <a:pt x="715" y="26649"/>
                    <a:pt x="1" y="29554"/>
                    <a:pt x="489" y="32328"/>
                  </a:cubicBezTo>
                  <a:cubicBezTo>
                    <a:pt x="1251" y="36555"/>
                    <a:pt x="3644" y="40222"/>
                    <a:pt x="5085" y="44211"/>
                  </a:cubicBezTo>
                  <a:cubicBezTo>
                    <a:pt x="6597" y="48390"/>
                    <a:pt x="7061" y="52997"/>
                    <a:pt x="6549" y="57403"/>
                  </a:cubicBezTo>
                  <a:cubicBezTo>
                    <a:pt x="6275" y="59784"/>
                    <a:pt x="4037" y="62999"/>
                    <a:pt x="4632" y="65380"/>
                  </a:cubicBezTo>
                  <a:cubicBezTo>
                    <a:pt x="5513" y="68856"/>
                    <a:pt x="12336" y="68321"/>
                    <a:pt x="15050" y="68797"/>
                  </a:cubicBezTo>
                  <a:cubicBezTo>
                    <a:pt x="18884" y="69476"/>
                    <a:pt x="22766" y="70095"/>
                    <a:pt x="26468" y="71345"/>
                  </a:cubicBezTo>
                  <a:cubicBezTo>
                    <a:pt x="30939" y="72847"/>
                    <a:pt x="38196" y="77718"/>
                    <a:pt x="44090" y="77718"/>
                  </a:cubicBezTo>
                  <a:cubicBezTo>
                    <a:pt x="46186" y="77718"/>
                    <a:pt x="48109" y="77102"/>
                    <a:pt x="49674" y="75500"/>
                  </a:cubicBezTo>
                  <a:cubicBezTo>
                    <a:pt x="51602" y="73524"/>
                    <a:pt x="50626" y="70488"/>
                    <a:pt x="49185" y="68559"/>
                  </a:cubicBezTo>
                  <a:cubicBezTo>
                    <a:pt x="47364" y="66130"/>
                    <a:pt x="44090" y="64594"/>
                    <a:pt x="42661" y="61856"/>
                  </a:cubicBezTo>
                  <a:cubicBezTo>
                    <a:pt x="41468" y="59570"/>
                    <a:pt x="43103" y="58980"/>
                    <a:pt x="45242" y="58980"/>
                  </a:cubicBezTo>
                  <a:cubicBezTo>
                    <a:pt x="47158" y="58980"/>
                    <a:pt x="49479" y="59453"/>
                    <a:pt x="50531" y="59605"/>
                  </a:cubicBezTo>
                  <a:cubicBezTo>
                    <a:pt x="52312" y="59861"/>
                    <a:pt x="54410" y="60234"/>
                    <a:pt x="56446" y="60234"/>
                  </a:cubicBezTo>
                  <a:cubicBezTo>
                    <a:pt x="59050" y="60234"/>
                    <a:pt x="61553" y="59624"/>
                    <a:pt x="63163" y="57379"/>
                  </a:cubicBezTo>
                  <a:cubicBezTo>
                    <a:pt x="66116" y="53271"/>
                    <a:pt x="61497" y="49068"/>
                    <a:pt x="58818" y="46354"/>
                  </a:cubicBezTo>
                  <a:cubicBezTo>
                    <a:pt x="55151" y="42627"/>
                    <a:pt x="56532" y="41246"/>
                    <a:pt x="59306" y="40817"/>
                  </a:cubicBezTo>
                  <a:cubicBezTo>
                    <a:pt x="60111" y="40689"/>
                    <a:pt x="61032" y="40643"/>
                    <a:pt x="61979" y="40643"/>
                  </a:cubicBezTo>
                  <a:cubicBezTo>
                    <a:pt x="63762" y="40643"/>
                    <a:pt x="65636" y="40807"/>
                    <a:pt x="66997" y="40901"/>
                  </a:cubicBezTo>
                  <a:cubicBezTo>
                    <a:pt x="68350" y="40991"/>
                    <a:pt x="70090" y="41137"/>
                    <a:pt x="71903" y="41137"/>
                  </a:cubicBezTo>
                  <a:cubicBezTo>
                    <a:pt x="76075" y="41137"/>
                    <a:pt x="80636" y="40364"/>
                    <a:pt x="81773" y="36364"/>
                  </a:cubicBezTo>
                  <a:cubicBezTo>
                    <a:pt x="83428" y="30578"/>
                    <a:pt x="75260" y="28090"/>
                    <a:pt x="71057" y="27816"/>
                  </a:cubicBezTo>
                  <a:cubicBezTo>
                    <a:pt x="69545" y="27720"/>
                    <a:pt x="66307" y="27518"/>
                    <a:pt x="65557" y="25863"/>
                  </a:cubicBezTo>
                  <a:cubicBezTo>
                    <a:pt x="64425" y="23339"/>
                    <a:pt x="68890" y="21386"/>
                    <a:pt x="70414" y="20291"/>
                  </a:cubicBezTo>
                  <a:cubicBezTo>
                    <a:pt x="73534" y="18029"/>
                    <a:pt x="75927" y="14493"/>
                    <a:pt x="76606" y="10659"/>
                  </a:cubicBezTo>
                  <a:cubicBezTo>
                    <a:pt x="77201" y="7313"/>
                    <a:pt x="75355" y="4337"/>
                    <a:pt x="72319" y="2920"/>
                  </a:cubicBezTo>
                  <a:cubicBezTo>
                    <a:pt x="71216" y="2408"/>
                    <a:pt x="70191" y="2186"/>
                    <a:pt x="69227" y="2186"/>
                  </a:cubicBezTo>
                  <a:cubicBezTo>
                    <a:pt x="63183" y="2186"/>
                    <a:pt x="59515" y="10924"/>
                    <a:pt x="53960" y="12135"/>
                  </a:cubicBezTo>
                  <a:cubicBezTo>
                    <a:pt x="53728" y="12186"/>
                    <a:pt x="53514" y="12210"/>
                    <a:pt x="53317" y="12210"/>
                  </a:cubicBezTo>
                  <a:cubicBezTo>
                    <a:pt x="50797" y="12210"/>
                    <a:pt x="50946" y="8282"/>
                    <a:pt x="50317" y="6206"/>
                  </a:cubicBezTo>
                  <a:cubicBezTo>
                    <a:pt x="49353" y="3076"/>
                    <a:pt x="47297" y="1"/>
                    <a:pt x="43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42" name="Google Shape;442;p54"/>
            <p:cNvGrpSpPr/>
            <p:nvPr/>
          </p:nvGrpSpPr>
          <p:grpSpPr>
            <a:xfrm>
              <a:off x="2227541" y="6635267"/>
              <a:ext cx="2250382" cy="1871835"/>
              <a:chOff x="2227541" y="6635267"/>
              <a:chExt cx="2250382" cy="1871835"/>
            </a:xfrm>
          </p:grpSpPr>
          <p:sp>
            <p:nvSpPr>
              <p:cNvPr id="443" name="Google Shape;443;p54"/>
              <p:cNvSpPr/>
              <p:nvPr/>
            </p:nvSpPr>
            <p:spPr>
              <a:xfrm rot="-1131582">
                <a:off x="2389104" y="6911337"/>
                <a:ext cx="1927256" cy="1319697"/>
              </a:xfrm>
              <a:custGeom>
                <a:rect b="b" l="l" r="r" t="t"/>
                <a:pathLst>
                  <a:path extrusionOk="0" h="53341" w="77898">
                    <a:moveTo>
                      <a:pt x="77657" y="0"/>
                    </a:moveTo>
                    <a:cubicBezTo>
                      <a:pt x="77524" y="0"/>
                      <a:pt x="77309" y="98"/>
                      <a:pt x="77038" y="330"/>
                    </a:cubicBezTo>
                    <a:cubicBezTo>
                      <a:pt x="77038" y="330"/>
                      <a:pt x="75681" y="1521"/>
                      <a:pt x="73430" y="3497"/>
                    </a:cubicBezTo>
                    <a:cubicBezTo>
                      <a:pt x="72299" y="4486"/>
                      <a:pt x="70954" y="5664"/>
                      <a:pt x="69430" y="6998"/>
                    </a:cubicBezTo>
                    <a:cubicBezTo>
                      <a:pt x="68668" y="7665"/>
                      <a:pt x="67870" y="8367"/>
                      <a:pt x="67037" y="9093"/>
                    </a:cubicBezTo>
                    <a:cubicBezTo>
                      <a:pt x="66203" y="9820"/>
                      <a:pt x="65334" y="10594"/>
                      <a:pt x="64441" y="11391"/>
                    </a:cubicBezTo>
                    <a:cubicBezTo>
                      <a:pt x="63548" y="12177"/>
                      <a:pt x="62631" y="12999"/>
                      <a:pt x="61691" y="13832"/>
                    </a:cubicBezTo>
                    <a:cubicBezTo>
                      <a:pt x="61453" y="14034"/>
                      <a:pt x="61215" y="14249"/>
                      <a:pt x="60976" y="14463"/>
                    </a:cubicBezTo>
                    <a:cubicBezTo>
                      <a:pt x="60750" y="14677"/>
                      <a:pt x="60512" y="14892"/>
                      <a:pt x="60274" y="15106"/>
                    </a:cubicBezTo>
                    <a:cubicBezTo>
                      <a:pt x="59798" y="15535"/>
                      <a:pt x="59321" y="15975"/>
                      <a:pt x="58845" y="16416"/>
                    </a:cubicBezTo>
                    <a:cubicBezTo>
                      <a:pt x="57881" y="17297"/>
                      <a:pt x="56916" y="18190"/>
                      <a:pt x="55940" y="19083"/>
                    </a:cubicBezTo>
                    <a:lnTo>
                      <a:pt x="55571" y="19416"/>
                    </a:lnTo>
                    <a:lnTo>
                      <a:pt x="55214" y="19773"/>
                    </a:lnTo>
                    <a:cubicBezTo>
                      <a:pt x="54976" y="20011"/>
                      <a:pt x="54738" y="20250"/>
                      <a:pt x="54499" y="20488"/>
                    </a:cubicBezTo>
                    <a:cubicBezTo>
                      <a:pt x="54035" y="20964"/>
                      <a:pt x="53571" y="21440"/>
                      <a:pt x="53106" y="21916"/>
                    </a:cubicBezTo>
                    <a:cubicBezTo>
                      <a:pt x="51261" y="23845"/>
                      <a:pt x="49463" y="25798"/>
                      <a:pt x="47725" y="27691"/>
                    </a:cubicBezTo>
                    <a:cubicBezTo>
                      <a:pt x="45975" y="29572"/>
                      <a:pt x="44284" y="31370"/>
                      <a:pt x="42653" y="33025"/>
                    </a:cubicBezTo>
                    <a:cubicBezTo>
                      <a:pt x="41033" y="34668"/>
                      <a:pt x="39259" y="36406"/>
                      <a:pt x="37342" y="38085"/>
                    </a:cubicBezTo>
                    <a:cubicBezTo>
                      <a:pt x="36378" y="38918"/>
                      <a:pt x="35390" y="39752"/>
                      <a:pt x="34354" y="40538"/>
                    </a:cubicBezTo>
                    <a:cubicBezTo>
                      <a:pt x="33318" y="41335"/>
                      <a:pt x="32247" y="42109"/>
                      <a:pt x="31151" y="42824"/>
                    </a:cubicBezTo>
                    <a:cubicBezTo>
                      <a:pt x="30044" y="43550"/>
                      <a:pt x="28913" y="44205"/>
                      <a:pt x="27746" y="44812"/>
                    </a:cubicBezTo>
                    <a:cubicBezTo>
                      <a:pt x="27460" y="44967"/>
                      <a:pt x="27175" y="45122"/>
                      <a:pt x="26877" y="45253"/>
                    </a:cubicBezTo>
                    <a:cubicBezTo>
                      <a:pt x="26579" y="45395"/>
                      <a:pt x="26293" y="45538"/>
                      <a:pt x="25996" y="45669"/>
                    </a:cubicBezTo>
                    <a:cubicBezTo>
                      <a:pt x="25401" y="45919"/>
                      <a:pt x="24793" y="46146"/>
                      <a:pt x="24186" y="46384"/>
                    </a:cubicBezTo>
                    <a:cubicBezTo>
                      <a:pt x="23888" y="46503"/>
                      <a:pt x="23591" y="46622"/>
                      <a:pt x="23293" y="46741"/>
                    </a:cubicBezTo>
                    <a:cubicBezTo>
                      <a:pt x="23138" y="46800"/>
                      <a:pt x="22995" y="46860"/>
                      <a:pt x="22853" y="46919"/>
                    </a:cubicBezTo>
                    <a:cubicBezTo>
                      <a:pt x="22698" y="46967"/>
                      <a:pt x="22543" y="47027"/>
                      <a:pt x="22400" y="47074"/>
                    </a:cubicBezTo>
                    <a:cubicBezTo>
                      <a:pt x="21793" y="47289"/>
                      <a:pt x="21198" y="47491"/>
                      <a:pt x="20602" y="47693"/>
                    </a:cubicBezTo>
                    <a:cubicBezTo>
                      <a:pt x="20317" y="47801"/>
                      <a:pt x="20019" y="47908"/>
                      <a:pt x="19721" y="48003"/>
                    </a:cubicBezTo>
                    <a:cubicBezTo>
                      <a:pt x="19435" y="48098"/>
                      <a:pt x="19138" y="48182"/>
                      <a:pt x="18852" y="48277"/>
                    </a:cubicBezTo>
                    <a:cubicBezTo>
                      <a:pt x="18257" y="48455"/>
                      <a:pt x="17685" y="48634"/>
                      <a:pt x="17114" y="48813"/>
                    </a:cubicBezTo>
                    <a:cubicBezTo>
                      <a:pt x="12566" y="50170"/>
                      <a:pt x="8470" y="51087"/>
                      <a:pt x="5553" y="51753"/>
                    </a:cubicBezTo>
                    <a:cubicBezTo>
                      <a:pt x="4100" y="52075"/>
                      <a:pt x="2922" y="52337"/>
                      <a:pt x="2112" y="52503"/>
                    </a:cubicBezTo>
                    <a:cubicBezTo>
                      <a:pt x="1314" y="52682"/>
                      <a:pt x="874" y="52777"/>
                      <a:pt x="874" y="52777"/>
                    </a:cubicBezTo>
                    <a:cubicBezTo>
                      <a:pt x="47" y="52974"/>
                      <a:pt x="1" y="53340"/>
                      <a:pt x="641" y="53340"/>
                    </a:cubicBezTo>
                    <a:cubicBezTo>
                      <a:pt x="739" y="53340"/>
                      <a:pt x="852" y="53332"/>
                      <a:pt x="981" y="53313"/>
                    </a:cubicBezTo>
                    <a:cubicBezTo>
                      <a:pt x="981" y="53313"/>
                      <a:pt x="1421" y="53218"/>
                      <a:pt x="2231" y="53063"/>
                    </a:cubicBezTo>
                    <a:cubicBezTo>
                      <a:pt x="3041" y="52896"/>
                      <a:pt x="4219" y="52658"/>
                      <a:pt x="5684" y="52361"/>
                    </a:cubicBezTo>
                    <a:cubicBezTo>
                      <a:pt x="8625" y="51741"/>
                      <a:pt x="12732" y="50884"/>
                      <a:pt x="17340" y="49575"/>
                    </a:cubicBezTo>
                    <a:cubicBezTo>
                      <a:pt x="17911" y="49408"/>
                      <a:pt x="18495" y="49241"/>
                      <a:pt x="19090" y="49063"/>
                    </a:cubicBezTo>
                    <a:cubicBezTo>
                      <a:pt x="19388" y="48979"/>
                      <a:pt x="19686" y="48884"/>
                      <a:pt x="19983" y="48801"/>
                    </a:cubicBezTo>
                    <a:cubicBezTo>
                      <a:pt x="20281" y="48705"/>
                      <a:pt x="20578" y="48598"/>
                      <a:pt x="20876" y="48503"/>
                    </a:cubicBezTo>
                    <a:cubicBezTo>
                      <a:pt x="21471" y="48301"/>
                      <a:pt x="22079" y="48098"/>
                      <a:pt x="22686" y="47896"/>
                    </a:cubicBezTo>
                    <a:cubicBezTo>
                      <a:pt x="22841" y="47848"/>
                      <a:pt x="22995" y="47789"/>
                      <a:pt x="23150" y="47741"/>
                    </a:cubicBezTo>
                    <a:cubicBezTo>
                      <a:pt x="23293" y="47681"/>
                      <a:pt x="23448" y="47622"/>
                      <a:pt x="23603" y="47562"/>
                    </a:cubicBezTo>
                    <a:cubicBezTo>
                      <a:pt x="23900" y="47455"/>
                      <a:pt x="24210" y="47336"/>
                      <a:pt x="24519" y="47217"/>
                    </a:cubicBezTo>
                    <a:cubicBezTo>
                      <a:pt x="25127" y="46979"/>
                      <a:pt x="25746" y="46753"/>
                      <a:pt x="26365" y="46515"/>
                    </a:cubicBezTo>
                    <a:cubicBezTo>
                      <a:pt x="26663" y="46372"/>
                      <a:pt x="26972" y="46229"/>
                      <a:pt x="27270" y="46086"/>
                    </a:cubicBezTo>
                    <a:cubicBezTo>
                      <a:pt x="27579" y="45955"/>
                      <a:pt x="27877" y="45800"/>
                      <a:pt x="28175" y="45646"/>
                    </a:cubicBezTo>
                    <a:cubicBezTo>
                      <a:pt x="29365" y="45038"/>
                      <a:pt x="30544" y="44372"/>
                      <a:pt x="31675" y="43645"/>
                    </a:cubicBezTo>
                    <a:cubicBezTo>
                      <a:pt x="32806" y="42919"/>
                      <a:pt x="33902" y="42145"/>
                      <a:pt x="34961" y="41347"/>
                    </a:cubicBezTo>
                    <a:cubicBezTo>
                      <a:pt x="36021" y="40538"/>
                      <a:pt x="37033" y="39704"/>
                      <a:pt x="38021" y="38859"/>
                    </a:cubicBezTo>
                    <a:cubicBezTo>
                      <a:pt x="39974" y="37168"/>
                      <a:pt x="41772" y="35430"/>
                      <a:pt x="43415" y="33763"/>
                    </a:cubicBezTo>
                    <a:cubicBezTo>
                      <a:pt x="45046" y="32108"/>
                      <a:pt x="46748" y="30286"/>
                      <a:pt x="48475" y="28381"/>
                    </a:cubicBezTo>
                    <a:cubicBezTo>
                      <a:pt x="50213" y="26488"/>
                      <a:pt x="51999" y="24524"/>
                      <a:pt x="53809" y="22595"/>
                    </a:cubicBezTo>
                    <a:cubicBezTo>
                      <a:pt x="54273" y="22107"/>
                      <a:pt x="54726" y="21631"/>
                      <a:pt x="55190" y="21154"/>
                    </a:cubicBezTo>
                    <a:cubicBezTo>
                      <a:pt x="55416" y="20916"/>
                      <a:pt x="55642" y="20678"/>
                      <a:pt x="55881" y="20452"/>
                    </a:cubicBezTo>
                    <a:lnTo>
                      <a:pt x="56226" y="20095"/>
                    </a:lnTo>
                    <a:lnTo>
                      <a:pt x="56583" y="19761"/>
                    </a:lnTo>
                    <a:cubicBezTo>
                      <a:pt x="57547" y="18857"/>
                      <a:pt x="58512" y="17952"/>
                      <a:pt x="59452" y="17071"/>
                    </a:cubicBezTo>
                    <a:cubicBezTo>
                      <a:pt x="59929" y="16618"/>
                      <a:pt x="60393" y="16178"/>
                      <a:pt x="60869" y="15749"/>
                    </a:cubicBezTo>
                    <a:cubicBezTo>
                      <a:pt x="61095" y="15523"/>
                      <a:pt x="61334" y="15308"/>
                      <a:pt x="61560" y="15094"/>
                    </a:cubicBezTo>
                    <a:cubicBezTo>
                      <a:pt x="61798" y="14880"/>
                      <a:pt x="62024" y="14666"/>
                      <a:pt x="62262" y="14451"/>
                    </a:cubicBezTo>
                    <a:cubicBezTo>
                      <a:pt x="63191" y="13606"/>
                      <a:pt x="64096" y="12784"/>
                      <a:pt x="64977" y="11987"/>
                    </a:cubicBezTo>
                    <a:cubicBezTo>
                      <a:pt x="72049" y="5581"/>
                      <a:pt x="77407" y="735"/>
                      <a:pt x="77407" y="735"/>
                    </a:cubicBezTo>
                    <a:cubicBezTo>
                      <a:pt x="77868" y="321"/>
                      <a:pt x="77898" y="0"/>
                      <a:pt x="7765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4" name="Google Shape;444;p54"/>
              <p:cNvSpPr/>
              <p:nvPr/>
            </p:nvSpPr>
            <p:spPr>
              <a:xfrm rot="-1131582">
                <a:off x="3441562" y="7628158"/>
                <a:ext cx="485043" cy="66058"/>
              </a:xfrm>
              <a:custGeom>
                <a:rect b="b" l="l" r="r" t="t"/>
                <a:pathLst>
                  <a:path extrusionOk="0" h="2670" w="19605">
                    <a:moveTo>
                      <a:pt x="13901" y="0"/>
                    </a:moveTo>
                    <a:cubicBezTo>
                      <a:pt x="13437" y="0"/>
                      <a:pt x="12960" y="12"/>
                      <a:pt x="12472" y="24"/>
                    </a:cubicBezTo>
                    <a:cubicBezTo>
                      <a:pt x="12234" y="24"/>
                      <a:pt x="11996" y="36"/>
                      <a:pt x="11758" y="36"/>
                    </a:cubicBezTo>
                    <a:cubicBezTo>
                      <a:pt x="11639" y="48"/>
                      <a:pt x="11520" y="48"/>
                      <a:pt x="11401" y="48"/>
                    </a:cubicBezTo>
                    <a:cubicBezTo>
                      <a:pt x="11282" y="60"/>
                      <a:pt x="11163" y="72"/>
                      <a:pt x="11044" y="72"/>
                    </a:cubicBezTo>
                    <a:cubicBezTo>
                      <a:pt x="10579" y="107"/>
                      <a:pt x="10127" y="143"/>
                      <a:pt x="9710" y="179"/>
                    </a:cubicBezTo>
                    <a:cubicBezTo>
                      <a:pt x="9472" y="203"/>
                      <a:pt x="9222" y="226"/>
                      <a:pt x="8972" y="250"/>
                    </a:cubicBezTo>
                    <a:cubicBezTo>
                      <a:pt x="8722" y="286"/>
                      <a:pt x="8460" y="322"/>
                      <a:pt x="8198" y="357"/>
                    </a:cubicBezTo>
                    <a:cubicBezTo>
                      <a:pt x="7674" y="429"/>
                      <a:pt x="7138" y="500"/>
                      <a:pt x="6602" y="584"/>
                    </a:cubicBezTo>
                    <a:cubicBezTo>
                      <a:pt x="6067" y="679"/>
                      <a:pt x="5519" y="786"/>
                      <a:pt x="4995" y="881"/>
                    </a:cubicBezTo>
                    <a:cubicBezTo>
                      <a:pt x="4733" y="941"/>
                      <a:pt x="4471" y="988"/>
                      <a:pt x="4221" y="1036"/>
                    </a:cubicBezTo>
                    <a:cubicBezTo>
                      <a:pt x="3971" y="1096"/>
                      <a:pt x="3733" y="1155"/>
                      <a:pt x="3495" y="1215"/>
                    </a:cubicBezTo>
                    <a:cubicBezTo>
                      <a:pt x="3019" y="1334"/>
                      <a:pt x="2566" y="1441"/>
                      <a:pt x="2161" y="1536"/>
                    </a:cubicBezTo>
                    <a:cubicBezTo>
                      <a:pt x="1769" y="1655"/>
                      <a:pt x="1411" y="1762"/>
                      <a:pt x="1114" y="1846"/>
                    </a:cubicBezTo>
                    <a:cubicBezTo>
                      <a:pt x="530" y="2024"/>
                      <a:pt x="173" y="2131"/>
                      <a:pt x="173" y="2131"/>
                    </a:cubicBezTo>
                    <a:cubicBezTo>
                      <a:pt x="1" y="2200"/>
                      <a:pt x="117" y="2669"/>
                      <a:pt x="307" y="2669"/>
                    </a:cubicBezTo>
                    <a:cubicBezTo>
                      <a:pt x="314" y="2669"/>
                      <a:pt x="321" y="2668"/>
                      <a:pt x="328" y="2667"/>
                    </a:cubicBezTo>
                    <a:cubicBezTo>
                      <a:pt x="328" y="2667"/>
                      <a:pt x="685" y="2584"/>
                      <a:pt x="1280" y="2453"/>
                    </a:cubicBezTo>
                    <a:cubicBezTo>
                      <a:pt x="1578" y="2393"/>
                      <a:pt x="1923" y="2310"/>
                      <a:pt x="2328" y="2227"/>
                    </a:cubicBezTo>
                    <a:cubicBezTo>
                      <a:pt x="2733" y="2155"/>
                      <a:pt x="3173" y="2084"/>
                      <a:pt x="3650" y="2000"/>
                    </a:cubicBezTo>
                    <a:cubicBezTo>
                      <a:pt x="3888" y="1953"/>
                      <a:pt x="4126" y="1917"/>
                      <a:pt x="4376" y="1870"/>
                    </a:cubicBezTo>
                    <a:cubicBezTo>
                      <a:pt x="4626" y="1834"/>
                      <a:pt x="4888" y="1798"/>
                      <a:pt x="5150" y="1762"/>
                    </a:cubicBezTo>
                    <a:cubicBezTo>
                      <a:pt x="5674" y="1691"/>
                      <a:pt x="6210" y="1619"/>
                      <a:pt x="6733" y="1548"/>
                    </a:cubicBezTo>
                    <a:cubicBezTo>
                      <a:pt x="7269" y="1489"/>
                      <a:pt x="7805" y="1429"/>
                      <a:pt x="8317" y="1381"/>
                    </a:cubicBezTo>
                    <a:cubicBezTo>
                      <a:pt x="8579" y="1346"/>
                      <a:pt x="8829" y="1322"/>
                      <a:pt x="9079" y="1298"/>
                    </a:cubicBezTo>
                    <a:cubicBezTo>
                      <a:pt x="9329" y="1274"/>
                      <a:pt x="9567" y="1250"/>
                      <a:pt x="9805" y="1239"/>
                    </a:cubicBezTo>
                    <a:cubicBezTo>
                      <a:pt x="10222" y="1191"/>
                      <a:pt x="10663" y="1155"/>
                      <a:pt x="11127" y="1108"/>
                    </a:cubicBezTo>
                    <a:cubicBezTo>
                      <a:pt x="11234" y="1096"/>
                      <a:pt x="11353" y="1084"/>
                      <a:pt x="11460" y="1072"/>
                    </a:cubicBezTo>
                    <a:cubicBezTo>
                      <a:pt x="11579" y="1072"/>
                      <a:pt x="11698" y="1060"/>
                      <a:pt x="11817" y="1060"/>
                    </a:cubicBezTo>
                    <a:cubicBezTo>
                      <a:pt x="12056" y="1036"/>
                      <a:pt x="12282" y="1024"/>
                      <a:pt x="12520" y="1012"/>
                    </a:cubicBezTo>
                    <a:cubicBezTo>
                      <a:pt x="12996" y="977"/>
                      <a:pt x="13460" y="941"/>
                      <a:pt x="13925" y="917"/>
                    </a:cubicBezTo>
                    <a:cubicBezTo>
                      <a:pt x="14389" y="893"/>
                      <a:pt x="14842" y="881"/>
                      <a:pt x="15258" y="869"/>
                    </a:cubicBezTo>
                    <a:cubicBezTo>
                      <a:pt x="15830" y="838"/>
                      <a:pt x="16354" y="838"/>
                      <a:pt x="16802" y="838"/>
                    </a:cubicBezTo>
                    <a:lnTo>
                      <a:pt x="16802" y="838"/>
                    </a:lnTo>
                    <a:cubicBezTo>
                      <a:pt x="17026" y="838"/>
                      <a:pt x="17231" y="838"/>
                      <a:pt x="17413" y="834"/>
                    </a:cubicBezTo>
                    <a:cubicBezTo>
                      <a:pt x="17866" y="834"/>
                      <a:pt x="18189" y="834"/>
                      <a:pt x="18314" y="827"/>
                    </a:cubicBezTo>
                    <a:lnTo>
                      <a:pt x="18314" y="827"/>
                    </a:lnTo>
                    <a:cubicBezTo>
                      <a:pt x="18323" y="833"/>
                      <a:pt x="18333" y="839"/>
                      <a:pt x="18342" y="846"/>
                    </a:cubicBezTo>
                    <a:cubicBezTo>
                      <a:pt x="18378" y="858"/>
                      <a:pt x="18413" y="869"/>
                      <a:pt x="18449" y="881"/>
                    </a:cubicBezTo>
                    <a:cubicBezTo>
                      <a:pt x="18509" y="905"/>
                      <a:pt x="18556" y="917"/>
                      <a:pt x="18616" y="929"/>
                    </a:cubicBezTo>
                    <a:cubicBezTo>
                      <a:pt x="18711" y="953"/>
                      <a:pt x="18794" y="977"/>
                      <a:pt x="18866" y="988"/>
                    </a:cubicBezTo>
                    <a:cubicBezTo>
                      <a:pt x="19009" y="1012"/>
                      <a:pt x="19104" y="1024"/>
                      <a:pt x="19175" y="1036"/>
                    </a:cubicBezTo>
                    <a:cubicBezTo>
                      <a:pt x="19318" y="1060"/>
                      <a:pt x="19330" y="1060"/>
                      <a:pt x="19330" y="1060"/>
                    </a:cubicBezTo>
                    <a:cubicBezTo>
                      <a:pt x="19533" y="1060"/>
                      <a:pt x="19604" y="607"/>
                      <a:pt x="19414" y="524"/>
                    </a:cubicBezTo>
                    <a:cubicBezTo>
                      <a:pt x="19414" y="524"/>
                      <a:pt x="19402" y="524"/>
                      <a:pt x="19271" y="500"/>
                    </a:cubicBezTo>
                    <a:cubicBezTo>
                      <a:pt x="19199" y="488"/>
                      <a:pt x="19104" y="465"/>
                      <a:pt x="18973" y="441"/>
                    </a:cubicBezTo>
                    <a:cubicBezTo>
                      <a:pt x="18914" y="429"/>
                      <a:pt x="18830" y="417"/>
                      <a:pt x="18759" y="393"/>
                    </a:cubicBezTo>
                    <a:cubicBezTo>
                      <a:pt x="18723" y="381"/>
                      <a:pt x="18675" y="369"/>
                      <a:pt x="18640" y="357"/>
                    </a:cubicBezTo>
                    <a:cubicBezTo>
                      <a:pt x="18616" y="346"/>
                      <a:pt x="18604" y="334"/>
                      <a:pt x="18580" y="334"/>
                    </a:cubicBezTo>
                    <a:cubicBezTo>
                      <a:pt x="18568" y="322"/>
                      <a:pt x="18556" y="322"/>
                      <a:pt x="18544" y="310"/>
                    </a:cubicBezTo>
                    <a:lnTo>
                      <a:pt x="18449" y="274"/>
                    </a:lnTo>
                    <a:lnTo>
                      <a:pt x="18402" y="262"/>
                    </a:lnTo>
                    <a:cubicBezTo>
                      <a:pt x="18354" y="250"/>
                      <a:pt x="18009" y="215"/>
                      <a:pt x="17449" y="167"/>
                    </a:cubicBezTo>
                    <a:cubicBezTo>
                      <a:pt x="16889" y="119"/>
                      <a:pt x="16127" y="36"/>
                      <a:pt x="15258" y="36"/>
                    </a:cubicBezTo>
                    <a:cubicBezTo>
                      <a:pt x="14830" y="24"/>
                      <a:pt x="14377" y="12"/>
                      <a:pt x="139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5" name="Google Shape;445;p54"/>
              <p:cNvSpPr/>
              <p:nvPr/>
            </p:nvSpPr>
            <p:spPr>
              <a:xfrm rot="-1131582">
                <a:off x="3621630" y="6827655"/>
                <a:ext cx="184071" cy="404239"/>
              </a:xfrm>
              <a:custGeom>
                <a:rect b="b" l="l" r="r" t="t"/>
                <a:pathLst>
                  <a:path extrusionOk="0" h="16339" w="7440">
                    <a:moveTo>
                      <a:pt x="7065" y="0"/>
                    </a:moveTo>
                    <a:cubicBezTo>
                      <a:pt x="6996" y="0"/>
                      <a:pt x="6934" y="18"/>
                      <a:pt x="6902" y="61"/>
                    </a:cubicBezTo>
                    <a:cubicBezTo>
                      <a:pt x="6902" y="61"/>
                      <a:pt x="6771" y="370"/>
                      <a:pt x="6569" y="870"/>
                    </a:cubicBezTo>
                    <a:cubicBezTo>
                      <a:pt x="6367" y="1406"/>
                      <a:pt x="6081" y="2097"/>
                      <a:pt x="5759" y="2930"/>
                    </a:cubicBezTo>
                    <a:cubicBezTo>
                      <a:pt x="5140" y="4573"/>
                      <a:pt x="4378" y="6609"/>
                      <a:pt x="3771" y="8205"/>
                    </a:cubicBezTo>
                    <a:cubicBezTo>
                      <a:pt x="3473" y="9002"/>
                      <a:pt x="3128" y="9895"/>
                      <a:pt x="2759" y="10788"/>
                    </a:cubicBezTo>
                    <a:cubicBezTo>
                      <a:pt x="2378" y="11681"/>
                      <a:pt x="1973" y="12562"/>
                      <a:pt x="1580" y="13336"/>
                    </a:cubicBezTo>
                    <a:cubicBezTo>
                      <a:pt x="1378" y="13717"/>
                      <a:pt x="1187" y="14086"/>
                      <a:pt x="1009" y="14408"/>
                    </a:cubicBezTo>
                    <a:cubicBezTo>
                      <a:pt x="830" y="14717"/>
                      <a:pt x="663" y="15003"/>
                      <a:pt x="533" y="15241"/>
                    </a:cubicBezTo>
                    <a:cubicBezTo>
                      <a:pt x="247" y="15706"/>
                      <a:pt x="68" y="15991"/>
                      <a:pt x="68" y="15991"/>
                    </a:cubicBezTo>
                    <a:cubicBezTo>
                      <a:pt x="0" y="16117"/>
                      <a:pt x="265" y="16339"/>
                      <a:pt x="429" y="16339"/>
                    </a:cubicBezTo>
                    <a:cubicBezTo>
                      <a:pt x="466" y="16339"/>
                      <a:pt x="499" y="16327"/>
                      <a:pt x="521" y="16301"/>
                    </a:cubicBezTo>
                    <a:cubicBezTo>
                      <a:pt x="521" y="16301"/>
                      <a:pt x="723" y="16027"/>
                      <a:pt x="1056" y="15587"/>
                    </a:cubicBezTo>
                    <a:cubicBezTo>
                      <a:pt x="1211" y="15360"/>
                      <a:pt x="1402" y="15086"/>
                      <a:pt x="1616" y="14765"/>
                    </a:cubicBezTo>
                    <a:cubicBezTo>
                      <a:pt x="1818" y="14455"/>
                      <a:pt x="2045" y="14098"/>
                      <a:pt x="2283" y="13729"/>
                    </a:cubicBezTo>
                    <a:cubicBezTo>
                      <a:pt x="2735" y="12955"/>
                      <a:pt x="3211" y="12086"/>
                      <a:pt x="3640" y="11193"/>
                    </a:cubicBezTo>
                    <a:cubicBezTo>
                      <a:pt x="4069" y="10288"/>
                      <a:pt x="4462" y="9383"/>
                      <a:pt x="4759" y="8574"/>
                    </a:cubicBezTo>
                    <a:cubicBezTo>
                      <a:pt x="5378" y="6966"/>
                      <a:pt x="6009" y="4871"/>
                      <a:pt x="6521" y="3192"/>
                    </a:cubicBezTo>
                    <a:cubicBezTo>
                      <a:pt x="7033" y="1501"/>
                      <a:pt x="7414" y="227"/>
                      <a:pt x="7414" y="227"/>
                    </a:cubicBezTo>
                    <a:cubicBezTo>
                      <a:pt x="7439" y="102"/>
                      <a:pt x="7229" y="0"/>
                      <a:pt x="706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446" name="Google Shape;446;p54"/>
          <p:cNvGrpSpPr/>
          <p:nvPr/>
        </p:nvGrpSpPr>
        <p:grpSpPr>
          <a:xfrm>
            <a:off x="190606" y="2294802"/>
            <a:ext cx="761443" cy="1254173"/>
            <a:chOff x="1668617" y="5683195"/>
            <a:chExt cx="1743230" cy="2871275"/>
          </a:xfrm>
        </p:grpSpPr>
        <p:sp>
          <p:nvSpPr>
            <p:cNvPr id="447" name="Google Shape;447;p54"/>
            <p:cNvSpPr/>
            <p:nvPr/>
          </p:nvSpPr>
          <p:spPr>
            <a:xfrm>
              <a:off x="1668617" y="5683195"/>
              <a:ext cx="1729969" cy="2242458"/>
            </a:xfrm>
            <a:custGeom>
              <a:rect b="b" l="l" r="r" t="t"/>
              <a:pathLst>
                <a:path extrusionOk="0" h="90641" w="69926">
                  <a:moveTo>
                    <a:pt x="18523" y="0"/>
                  </a:moveTo>
                  <a:cubicBezTo>
                    <a:pt x="16491" y="0"/>
                    <a:pt x="14474" y="212"/>
                    <a:pt x="12514" y="681"/>
                  </a:cubicBezTo>
                  <a:cubicBezTo>
                    <a:pt x="8025" y="1752"/>
                    <a:pt x="3239" y="4252"/>
                    <a:pt x="1334" y="8503"/>
                  </a:cubicBezTo>
                  <a:cubicBezTo>
                    <a:pt x="1274" y="8562"/>
                    <a:pt x="1227" y="8610"/>
                    <a:pt x="1167" y="8670"/>
                  </a:cubicBezTo>
                  <a:cubicBezTo>
                    <a:pt x="762" y="8991"/>
                    <a:pt x="715" y="9455"/>
                    <a:pt x="858" y="9836"/>
                  </a:cubicBezTo>
                  <a:cubicBezTo>
                    <a:pt x="703" y="10384"/>
                    <a:pt x="596" y="10944"/>
                    <a:pt x="536" y="11551"/>
                  </a:cubicBezTo>
                  <a:cubicBezTo>
                    <a:pt x="0" y="16968"/>
                    <a:pt x="3263" y="22302"/>
                    <a:pt x="6311" y="26505"/>
                  </a:cubicBezTo>
                  <a:cubicBezTo>
                    <a:pt x="13490" y="36399"/>
                    <a:pt x="23503" y="43602"/>
                    <a:pt x="32862" y="51258"/>
                  </a:cubicBezTo>
                  <a:cubicBezTo>
                    <a:pt x="42625" y="59271"/>
                    <a:pt x="49923" y="67689"/>
                    <a:pt x="56198" y="78619"/>
                  </a:cubicBezTo>
                  <a:cubicBezTo>
                    <a:pt x="57321" y="80578"/>
                    <a:pt x="62210" y="90640"/>
                    <a:pt x="65877" y="90640"/>
                  </a:cubicBezTo>
                  <a:cubicBezTo>
                    <a:pt x="66176" y="90640"/>
                    <a:pt x="66467" y="90573"/>
                    <a:pt x="66747" y="90430"/>
                  </a:cubicBezTo>
                  <a:cubicBezTo>
                    <a:pt x="69926" y="88810"/>
                    <a:pt x="69759" y="78154"/>
                    <a:pt x="69795" y="74952"/>
                  </a:cubicBezTo>
                  <a:cubicBezTo>
                    <a:pt x="69842" y="69999"/>
                    <a:pt x="69247" y="64998"/>
                    <a:pt x="68342" y="60104"/>
                  </a:cubicBezTo>
                  <a:cubicBezTo>
                    <a:pt x="68080" y="58676"/>
                    <a:pt x="67794" y="57271"/>
                    <a:pt x="67497" y="55866"/>
                  </a:cubicBezTo>
                  <a:cubicBezTo>
                    <a:pt x="65187" y="45305"/>
                    <a:pt x="61413" y="34423"/>
                    <a:pt x="56007" y="25029"/>
                  </a:cubicBezTo>
                  <a:cubicBezTo>
                    <a:pt x="51007" y="16349"/>
                    <a:pt x="43982" y="8039"/>
                    <a:pt x="34683" y="3824"/>
                  </a:cubicBezTo>
                  <a:cubicBezTo>
                    <a:pt x="29749" y="1583"/>
                    <a:pt x="24080" y="0"/>
                    <a:pt x="185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48" name="Google Shape;448;p54"/>
            <p:cNvGrpSpPr/>
            <p:nvPr/>
          </p:nvGrpSpPr>
          <p:grpSpPr>
            <a:xfrm>
              <a:off x="2252110" y="6027996"/>
              <a:ext cx="1159737" cy="2526474"/>
              <a:chOff x="2252110" y="6027996"/>
              <a:chExt cx="1159737" cy="2526474"/>
            </a:xfrm>
          </p:grpSpPr>
          <p:sp>
            <p:nvSpPr>
              <p:cNvPr id="449" name="Google Shape;449;p54"/>
              <p:cNvSpPr/>
              <p:nvPr/>
            </p:nvSpPr>
            <p:spPr>
              <a:xfrm>
                <a:off x="2252110" y="6027996"/>
                <a:ext cx="1159737" cy="2526474"/>
              </a:xfrm>
              <a:custGeom>
                <a:rect b="b" l="l" r="r" t="t"/>
                <a:pathLst>
                  <a:path extrusionOk="0" h="102121" w="46877">
                    <a:moveTo>
                      <a:pt x="249" y="0"/>
                    </a:moveTo>
                    <a:cubicBezTo>
                      <a:pt x="0" y="0"/>
                      <a:pt x="69" y="331"/>
                      <a:pt x="644" y="817"/>
                    </a:cubicBezTo>
                    <a:cubicBezTo>
                      <a:pt x="644" y="817"/>
                      <a:pt x="1049" y="1162"/>
                      <a:pt x="1799" y="1805"/>
                    </a:cubicBezTo>
                    <a:cubicBezTo>
                      <a:pt x="2180" y="2114"/>
                      <a:pt x="2633" y="2519"/>
                      <a:pt x="3157" y="2984"/>
                    </a:cubicBezTo>
                    <a:cubicBezTo>
                      <a:pt x="3419" y="3222"/>
                      <a:pt x="3704" y="3472"/>
                      <a:pt x="4002" y="3746"/>
                    </a:cubicBezTo>
                    <a:cubicBezTo>
                      <a:pt x="4300" y="4008"/>
                      <a:pt x="4609" y="4305"/>
                      <a:pt x="4943" y="4603"/>
                    </a:cubicBezTo>
                    <a:cubicBezTo>
                      <a:pt x="6264" y="5805"/>
                      <a:pt x="7788" y="7317"/>
                      <a:pt x="9467" y="9032"/>
                    </a:cubicBezTo>
                    <a:cubicBezTo>
                      <a:pt x="11134" y="10770"/>
                      <a:pt x="12932" y="12747"/>
                      <a:pt x="14765" y="14926"/>
                    </a:cubicBezTo>
                    <a:cubicBezTo>
                      <a:pt x="18409" y="19295"/>
                      <a:pt x="22100" y="24522"/>
                      <a:pt x="25231" y="30035"/>
                    </a:cubicBezTo>
                    <a:cubicBezTo>
                      <a:pt x="26791" y="32785"/>
                      <a:pt x="28219" y="35619"/>
                      <a:pt x="29529" y="38381"/>
                    </a:cubicBezTo>
                    <a:cubicBezTo>
                      <a:pt x="29696" y="38726"/>
                      <a:pt x="29862" y="39071"/>
                      <a:pt x="30029" y="39405"/>
                    </a:cubicBezTo>
                    <a:cubicBezTo>
                      <a:pt x="30184" y="39750"/>
                      <a:pt x="30339" y="40095"/>
                      <a:pt x="30505" y="40441"/>
                    </a:cubicBezTo>
                    <a:cubicBezTo>
                      <a:pt x="30815" y="41131"/>
                      <a:pt x="31124" y="41798"/>
                      <a:pt x="31422" y="42477"/>
                    </a:cubicBezTo>
                    <a:cubicBezTo>
                      <a:pt x="31720" y="43143"/>
                      <a:pt x="32006" y="43810"/>
                      <a:pt x="32291" y="44465"/>
                    </a:cubicBezTo>
                    <a:cubicBezTo>
                      <a:pt x="32363" y="44632"/>
                      <a:pt x="32434" y="44798"/>
                      <a:pt x="32506" y="44953"/>
                    </a:cubicBezTo>
                    <a:cubicBezTo>
                      <a:pt x="32577" y="45120"/>
                      <a:pt x="32637" y="45286"/>
                      <a:pt x="32708" y="45453"/>
                    </a:cubicBezTo>
                    <a:cubicBezTo>
                      <a:pt x="32839" y="45775"/>
                      <a:pt x="32970" y="46096"/>
                      <a:pt x="33113" y="46418"/>
                    </a:cubicBezTo>
                    <a:cubicBezTo>
                      <a:pt x="33649" y="47691"/>
                      <a:pt x="34161" y="49025"/>
                      <a:pt x="34708" y="50394"/>
                    </a:cubicBezTo>
                    <a:cubicBezTo>
                      <a:pt x="34970" y="51085"/>
                      <a:pt x="35232" y="51787"/>
                      <a:pt x="35494" y="52490"/>
                    </a:cubicBezTo>
                    <a:cubicBezTo>
                      <a:pt x="35625" y="52835"/>
                      <a:pt x="35768" y="53192"/>
                      <a:pt x="35899" y="53549"/>
                    </a:cubicBezTo>
                    <a:cubicBezTo>
                      <a:pt x="36018" y="53907"/>
                      <a:pt x="36149" y="54264"/>
                      <a:pt x="36280" y="54621"/>
                    </a:cubicBezTo>
                    <a:cubicBezTo>
                      <a:pt x="36411" y="54990"/>
                      <a:pt x="36542" y="55347"/>
                      <a:pt x="36661" y="55716"/>
                    </a:cubicBezTo>
                    <a:cubicBezTo>
                      <a:pt x="36732" y="55895"/>
                      <a:pt x="36792" y="56073"/>
                      <a:pt x="36863" y="56252"/>
                    </a:cubicBezTo>
                    <a:cubicBezTo>
                      <a:pt x="36923" y="56443"/>
                      <a:pt x="36982" y="56621"/>
                      <a:pt x="37054" y="56812"/>
                    </a:cubicBezTo>
                    <a:cubicBezTo>
                      <a:pt x="37304" y="57550"/>
                      <a:pt x="37554" y="58288"/>
                      <a:pt x="37804" y="59026"/>
                    </a:cubicBezTo>
                    <a:cubicBezTo>
                      <a:pt x="38280" y="60526"/>
                      <a:pt x="38780" y="62027"/>
                      <a:pt x="39233" y="63551"/>
                    </a:cubicBezTo>
                    <a:cubicBezTo>
                      <a:pt x="39697" y="65075"/>
                      <a:pt x="40126" y="66599"/>
                      <a:pt x="40554" y="68123"/>
                    </a:cubicBezTo>
                    <a:cubicBezTo>
                      <a:pt x="40769" y="68885"/>
                      <a:pt x="40971" y="69647"/>
                      <a:pt x="41173" y="70409"/>
                    </a:cubicBezTo>
                    <a:cubicBezTo>
                      <a:pt x="41376" y="71159"/>
                      <a:pt x="41566" y="71921"/>
                      <a:pt x="41757" y="72671"/>
                    </a:cubicBezTo>
                    <a:cubicBezTo>
                      <a:pt x="41852" y="73052"/>
                      <a:pt x="41947" y="73421"/>
                      <a:pt x="42043" y="73802"/>
                    </a:cubicBezTo>
                    <a:cubicBezTo>
                      <a:pt x="42126" y="74171"/>
                      <a:pt x="42221" y="74540"/>
                      <a:pt x="42304" y="74921"/>
                    </a:cubicBezTo>
                    <a:cubicBezTo>
                      <a:pt x="42388" y="75290"/>
                      <a:pt x="42483" y="75659"/>
                      <a:pt x="42566" y="76028"/>
                    </a:cubicBezTo>
                    <a:cubicBezTo>
                      <a:pt x="42650" y="76397"/>
                      <a:pt x="42745" y="76766"/>
                      <a:pt x="42816" y="77124"/>
                    </a:cubicBezTo>
                    <a:cubicBezTo>
                      <a:pt x="43126" y="78588"/>
                      <a:pt x="43436" y="80029"/>
                      <a:pt x="43686" y="81422"/>
                    </a:cubicBezTo>
                    <a:cubicBezTo>
                      <a:pt x="44733" y="87018"/>
                      <a:pt x="45341" y="91995"/>
                      <a:pt x="45722" y="95554"/>
                    </a:cubicBezTo>
                    <a:cubicBezTo>
                      <a:pt x="45817" y="96447"/>
                      <a:pt x="45900" y="97257"/>
                      <a:pt x="45972" y="97960"/>
                    </a:cubicBezTo>
                    <a:cubicBezTo>
                      <a:pt x="46055" y="98650"/>
                      <a:pt x="46114" y="99257"/>
                      <a:pt x="46150" y="99745"/>
                    </a:cubicBezTo>
                    <a:cubicBezTo>
                      <a:pt x="46245" y="100734"/>
                      <a:pt x="46305" y="101269"/>
                      <a:pt x="46305" y="101269"/>
                    </a:cubicBezTo>
                    <a:cubicBezTo>
                      <a:pt x="46369" y="101838"/>
                      <a:pt x="46515" y="102121"/>
                      <a:pt x="46640" y="102121"/>
                    </a:cubicBezTo>
                    <a:cubicBezTo>
                      <a:pt x="46769" y="102121"/>
                      <a:pt x="46877" y="101820"/>
                      <a:pt x="46853" y="101222"/>
                    </a:cubicBezTo>
                    <a:cubicBezTo>
                      <a:pt x="46853" y="101222"/>
                      <a:pt x="46805" y="100686"/>
                      <a:pt x="46734" y="99698"/>
                    </a:cubicBezTo>
                    <a:cubicBezTo>
                      <a:pt x="46686" y="99210"/>
                      <a:pt x="46638" y="98602"/>
                      <a:pt x="46579" y="97900"/>
                    </a:cubicBezTo>
                    <a:cubicBezTo>
                      <a:pt x="46507" y="97198"/>
                      <a:pt x="46436" y="96388"/>
                      <a:pt x="46353" y="95495"/>
                    </a:cubicBezTo>
                    <a:cubicBezTo>
                      <a:pt x="46007" y="91923"/>
                      <a:pt x="45472" y="86922"/>
                      <a:pt x="44483" y="81279"/>
                    </a:cubicBezTo>
                    <a:cubicBezTo>
                      <a:pt x="44245" y="79874"/>
                      <a:pt x="43948" y="78421"/>
                      <a:pt x="43650" y="76945"/>
                    </a:cubicBezTo>
                    <a:cubicBezTo>
                      <a:pt x="43590" y="76576"/>
                      <a:pt x="43495" y="76207"/>
                      <a:pt x="43412" y="75838"/>
                    </a:cubicBezTo>
                    <a:cubicBezTo>
                      <a:pt x="43328" y="75469"/>
                      <a:pt x="43245" y="75088"/>
                      <a:pt x="43162" y="74719"/>
                    </a:cubicBezTo>
                    <a:cubicBezTo>
                      <a:pt x="43078" y="74338"/>
                      <a:pt x="42995" y="73969"/>
                      <a:pt x="42912" y="73588"/>
                    </a:cubicBezTo>
                    <a:cubicBezTo>
                      <a:pt x="42816" y="73218"/>
                      <a:pt x="42721" y="72837"/>
                      <a:pt x="42626" y="72456"/>
                    </a:cubicBezTo>
                    <a:cubicBezTo>
                      <a:pt x="42447" y="71694"/>
                      <a:pt x="42269" y="70932"/>
                      <a:pt x="42066" y="70170"/>
                    </a:cubicBezTo>
                    <a:cubicBezTo>
                      <a:pt x="41876" y="69408"/>
                      <a:pt x="41673" y="68646"/>
                      <a:pt x="41471" y="67873"/>
                    </a:cubicBezTo>
                    <a:cubicBezTo>
                      <a:pt x="41054" y="66337"/>
                      <a:pt x="40638" y="64801"/>
                      <a:pt x="40173" y="63265"/>
                    </a:cubicBezTo>
                    <a:cubicBezTo>
                      <a:pt x="39733" y="61741"/>
                      <a:pt x="39245" y="60217"/>
                      <a:pt x="38768" y="58717"/>
                    </a:cubicBezTo>
                    <a:cubicBezTo>
                      <a:pt x="38518" y="57967"/>
                      <a:pt x="38268" y="57216"/>
                      <a:pt x="38030" y="56478"/>
                    </a:cubicBezTo>
                    <a:cubicBezTo>
                      <a:pt x="37971" y="56288"/>
                      <a:pt x="37899" y="56109"/>
                      <a:pt x="37840" y="55919"/>
                    </a:cubicBezTo>
                    <a:cubicBezTo>
                      <a:pt x="37780" y="55740"/>
                      <a:pt x="37709" y="55550"/>
                      <a:pt x="37649" y="55371"/>
                    </a:cubicBezTo>
                    <a:cubicBezTo>
                      <a:pt x="37518" y="55002"/>
                      <a:pt x="37387" y="54633"/>
                      <a:pt x="37268" y="54276"/>
                    </a:cubicBezTo>
                    <a:cubicBezTo>
                      <a:pt x="37137" y="53907"/>
                      <a:pt x="37006" y="53549"/>
                      <a:pt x="36887" y="53192"/>
                    </a:cubicBezTo>
                    <a:cubicBezTo>
                      <a:pt x="36756" y="52823"/>
                      <a:pt x="36613" y="52478"/>
                      <a:pt x="36482" y="52121"/>
                    </a:cubicBezTo>
                    <a:cubicBezTo>
                      <a:pt x="36220" y="51406"/>
                      <a:pt x="35970" y="50704"/>
                      <a:pt x="35696" y="50013"/>
                    </a:cubicBezTo>
                    <a:cubicBezTo>
                      <a:pt x="35161" y="48644"/>
                      <a:pt x="34637" y="47287"/>
                      <a:pt x="34101" y="46013"/>
                    </a:cubicBezTo>
                    <a:cubicBezTo>
                      <a:pt x="33958" y="45679"/>
                      <a:pt x="33827" y="45358"/>
                      <a:pt x="33696" y="45036"/>
                    </a:cubicBezTo>
                    <a:cubicBezTo>
                      <a:pt x="33625" y="44870"/>
                      <a:pt x="33553" y="44703"/>
                      <a:pt x="33482" y="44536"/>
                    </a:cubicBezTo>
                    <a:cubicBezTo>
                      <a:pt x="33410" y="44382"/>
                      <a:pt x="33339" y="44215"/>
                      <a:pt x="33268" y="44048"/>
                    </a:cubicBezTo>
                    <a:cubicBezTo>
                      <a:pt x="32982" y="43393"/>
                      <a:pt x="32696" y="42715"/>
                      <a:pt x="32398" y="42036"/>
                    </a:cubicBezTo>
                    <a:cubicBezTo>
                      <a:pt x="32089" y="41369"/>
                      <a:pt x="31779" y="40691"/>
                      <a:pt x="31458" y="40000"/>
                    </a:cubicBezTo>
                    <a:cubicBezTo>
                      <a:pt x="31303" y="39655"/>
                      <a:pt x="31136" y="39309"/>
                      <a:pt x="30982" y="38964"/>
                    </a:cubicBezTo>
                    <a:cubicBezTo>
                      <a:pt x="30815" y="38619"/>
                      <a:pt x="30648" y="38274"/>
                      <a:pt x="30482" y="37928"/>
                    </a:cubicBezTo>
                    <a:cubicBezTo>
                      <a:pt x="29136" y="35142"/>
                      <a:pt x="27684" y="32309"/>
                      <a:pt x="26088" y="29546"/>
                    </a:cubicBezTo>
                    <a:cubicBezTo>
                      <a:pt x="22885" y="23998"/>
                      <a:pt x="19111" y="18759"/>
                      <a:pt x="15384" y="14414"/>
                    </a:cubicBezTo>
                    <a:cubicBezTo>
                      <a:pt x="13515" y="12235"/>
                      <a:pt x="11682" y="10258"/>
                      <a:pt x="9979" y="8532"/>
                    </a:cubicBezTo>
                    <a:cubicBezTo>
                      <a:pt x="8264" y="6829"/>
                      <a:pt x="6705" y="5329"/>
                      <a:pt x="5359" y="4139"/>
                    </a:cubicBezTo>
                    <a:cubicBezTo>
                      <a:pt x="5026" y="3841"/>
                      <a:pt x="4716" y="3555"/>
                      <a:pt x="4419" y="3281"/>
                    </a:cubicBezTo>
                    <a:cubicBezTo>
                      <a:pt x="4109" y="3019"/>
                      <a:pt x="3823" y="2769"/>
                      <a:pt x="3550" y="2543"/>
                    </a:cubicBezTo>
                    <a:cubicBezTo>
                      <a:pt x="3014" y="2079"/>
                      <a:pt x="2561" y="1674"/>
                      <a:pt x="2180" y="1364"/>
                    </a:cubicBezTo>
                    <a:cubicBezTo>
                      <a:pt x="1406" y="733"/>
                      <a:pt x="990" y="388"/>
                      <a:pt x="990" y="388"/>
                    </a:cubicBezTo>
                    <a:cubicBezTo>
                      <a:pt x="657" y="117"/>
                      <a:pt x="397" y="0"/>
                      <a:pt x="24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0" name="Google Shape;450;p54"/>
              <p:cNvSpPr/>
              <p:nvPr/>
            </p:nvSpPr>
            <p:spPr>
              <a:xfrm>
                <a:off x="3112839" y="6709262"/>
                <a:ext cx="58980" cy="663304"/>
              </a:xfrm>
              <a:custGeom>
                <a:rect b="b" l="l" r="r" t="t"/>
                <a:pathLst>
                  <a:path extrusionOk="0" h="26811" w="2384">
                    <a:moveTo>
                      <a:pt x="289" y="0"/>
                    </a:moveTo>
                    <a:cubicBezTo>
                      <a:pt x="158" y="0"/>
                      <a:pt x="25" y="72"/>
                      <a:pt x="1" y="212"/>
                    </a:cubicBezTo>
                    <a:cubicBezTo>
                      <a:pt x="1" y="212"/>
                      <a:pt x="1" y="724"/>
                      <a:pt x="13" y="1557"/>
                    </a:cubicBezTo>
                    <a:cubicBezTo>
                      <a:pt x="13" y="2390"/>
                      <a:pt x="24" y="3557"/>
                      <a:pt x="48" y="4891"/>
                    </a:cubicBezTo>
                    <a:cubicBezTo>
                      <a:pt x="84" y="7558"/>
                      <a:pt x="179" y="10868"/>
                      <a:pt x="322" y="13463"/>
                    </a:cubicBezTo>
                    <a:cubicBezTo>
                      <a:pt x="501" y="16047"/>
                      <a:pt x="798" y="19357"/>
                      <a:pt x="1156" y="22000"/>
                    </a:cubicBezTo>
                    <a:cubicBezTo>
                      <a:pt x="1239" y="22667"/>
                      <a:pt x="1310" y="23286"/>
                      <a:pt x="1394" y="23845"/>
                    </a:cubicBezTo>
                    <a:cubicBezTo>
                      <a:pt x="1477" y="24405"/>
                      <a:pt x="1560" y="24893"/>
                      <a:pt x="1620" y="25310"/>
                    </a:cubicBezTo>
                    <a:cubicBezTo>
                      <a:pt x="1751" y="26143"/>
                      <a:pt x="1822" y="26643"/>
                      <a:pt x="1822" y="26643"/>
                    </a:cubicBezTo>
                    <a:cubicBezTo>
                      <a:pt x="1848" y="26757"/>
                      <a:pt x="1960" y="26811"/>
                      <a:pt x="2076" y="26811"/>
                    </a:cubicBezTo>
                    <a:cubicBezTo>
                      <a:pt x="2226" y="26811"/>
                      <a:pt x="2383" y="26721"/>
                      <a:pt x="2370" y="26560"/>
                    </a:cubicBezTo>
                    <a:cubicBezTo>
                      <a:pt x="2370" y="26560"/>
                      <a:pt x="2322" y="26060"/>
                      <a:pt x="2251" y="25238"/>
                    </a:cubicBezTo>
                    <a:cubicBezTo>
                      <a:pt x="2203" y="24822"/>
                      <a:pt x="2156" y="24322"/>
                      <a:pt x="2108" y="23762"/>
                    </a:cubicBezTo>
                    <a:cubicBezTo>
                      <a:pt x="2048" y="23202"/>
                      <a:pt x="2013" y="22583"/>
                      <a:pt x="1953" y="21917"/>
                    </a:cubicBezTo>
                    <a:cubicBezTo>
                      <a:pt x="1727" y="19273"/>
                      <a:pt x="1560" y="15975"/>
                      <a:pt x="1394" y="13392"/>
                    </a:cubicBezTo>
                    <a:cubicBezTo>
                      <a:pt x="1072" y="8224"/>
                      <a:pt x="560" y="200"/>
                      <a:pt x="560" y="200"/>
                    </a:cubicBezTo>
                    <a:cubicBezTo>
                      <a:pt x="537" y="66"/>
                      <a:pt x="414" y="0"/>
                      <a:pt x="2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1" name="Google Shape;451;p54"/>
              <p:cNvSpPr/>
              <p:nvPr/>
            </p:nvSpPr>
            <p:spPr>
              <a:xfrm>
                <a:off x="2447432" y="6696496"/>
                <a:ext cx="526393" cy="233669"/>
              </a:xfrm>
              <a:custGeom>
                <a:rect b="b" l="l" r="r" t="t"/>
                <a:pathLst>
                  <a:path extrusionOk="0" h="9445" w="21277">
                    <a:moveTo>
                      <a:pt x="1569" y="0"/>
                    </a:moveTo>
                    <a:cubicBezTo>
                      <a:pt x="1521" y="0"/>
                      <a:pt x="1475" y="1"/>
                      <a:pt x="1429" y="1"/>
                    </a:cubicBezTo>
                    <a:cubicBezTo>
                      <a:pt x="1239" y="1"/>
                      <a:pt x="1072" y="13"/>
                      <a:pt x="929" y="25"/>
                    </a:cubicBezTo>
                    <a:cubicBezTo>
                      <a:pt x="786" y="25"/>
                      <a:pt x="655" y="37"/>
                      <a:pt x="560" y="49"/>
                    </a:cubicBezTo>
                    <a:cubicBezTo>
                      <a:pt x="358" y="61"/>
                      <a:pt x="239" y="73"/>
                      <a:pt x="239" y="73"/>
                    </a:cubicBezTo>
                    <a:cubicBezTo>
                      <a:pt x="0" y="132"/>
                      <a:pt x="48" y="585"/>
                      <a:pt x="286" y="632"/>
                    </a:cubicBezTo>
                    <a:cubicBezTo>
                      <a:pt x="286" y="632"/>
                      <a:pt x="393" y="620"/>
                      <a:pt x="584" y="620"/>
                    </a:cubicBezTo>
                    <a:cubicBezTo>
                      <a:pt x="616" y="616"/>
                      <a:pt x="650" y="615"/>
                      <a:pt x="687" y="615"/>
                    </a:cubicBezTo>
                    <a:cubicBezTo>
                      <a:pt x="761" y="615"/>
                      <a:pt x="846" y="620"/>
                      <a:pt x="941" y="620"/>
                    </a:cubicBezTo>
                    <a:cubicBezTo>
                      <a:pt x="1084" y="620"/>
                      <a:pt x="1239" y="620"/>
                      <a:pt x="1417" y="632"/>
                    </a:cubicBezTo>
                    <a:cubicBezTo>
                      <a:pt x="2120" y="668"/>
                      <a:pt x="3096" y="811"/>
                      <a:pt x="4191" y="1085"/>
                    </a:cubicBezTo>
                    <a:cubicBezTo>
                      <a:pt x="5287" y="1347"/>
                      <a:pt x="6489" y="1751"/>
                      <a:pt x="7668" y="2216"/>
                    </a:cubicBezTo>
                    <a:cubicBezTo>
                      <a:pt x="8847" y="2680"/>
                      <a:pt x="9990" y="3216"/>
                      <a:pt x="10990" y="3692"/>
                    </a:cubicBezTo>
                    <a:cubicBezTo>
                      <a:pt x="12978" y="4657"/>
                      <a:pt x="15479" y="6014"/>
                      <a:pt x="17419" y="7228"/>
                    </a:cubicBezTo>
                    <a:cubicBezTo>
                      <a:pt x="19372" y="8419"/>
                      <a:pt x="20789" y="9419"/>
                      <a:pt x="20789" y="9419"/>
                    </a:cubicBezTo>
                    <a:cubicBezTo>
                      <a:pt x="20814" y="9436"/>
                      <a:pt x="20841" y="9444"/>
                      <a:pt x="20870" y="9444"/>
                    </a:cubicBezTo>
                    <a:cubicBezTo>
                      <a:pt x="21056" y="9444"/>
                      <a:pt x="21277" y="9113"/>
                      <a:pt x="21122" y="8979"/>
                    </a:cubicBezTo>
                    <a:cubicBezTo>
                      <a:pt x="21122" y="8979"/>
                      <a:pt x="19765" y="7859"/>
                      <a:pt x="17860" y="6550"/>
                    </a:cubicBezTo>
                    <a:cubicBezTo>
                      <a:pt x="16907" y="5883"/>
                      <a:pt x="15824" y="5169"/>
                      <a:pt x="14717" y="4514"/>
                    </a:cubicBezTo>
                    <a:cubicBezTo>
                      <a:pt x="13597" y="3847"/>
                      <a:pt x="12466" y="3228"/>
                      <a:pt x="11454" y="2728"/>
                    </a:cubicBezTo>
                    <a:cubicBezTo>
                      <a:pt x="10430" y="2240"/>
                      <a:pt x="9240" y="1728"/>
                      <a:pt x="8013" y="1299"/>
                    </a:cubicBezTo>
                    <a:cubicBezTo>
                      <a:pt x="6787" y="859"/>
                      <a:pt x="5513" y="513"/>
                      <a:pt x="4358" y="287"/>
                    </a:cubicBezTo>
                    <a:cubicBezTo>
                      <a:pt x="3275" y="86"/>
                      <a:pt x="2296" y="0"/>
                      <a:pt x="156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2" name="Google Shape;452;p54"/>
              <p:cNvSpPr/>
              <p:nvPr/>
            </p:nvSpPr>
            <p:spPr>
              <a:xfrm>
                <a:off x="2600004" y="6126931"/>
                <a:ext cx="57644" cy="287652"/>
              </a:xfrm>
              <a:custGeom>
                <a:rect b="b" l="l" r="r" t="t"/>
                <a:pathLst>
                  <a:path extrusionOk="0" h="11627" w="2330">
                    <a:moveTo>
                      <a:pt x="372" y="0"/>
                    </a:moveTo>
                    <a:cubicBezTo>
                      <a:pt x="220" y="0"/>
                      <a:pt x="24" y="52"/>
                      <a:pt x="1" y="128"/>
                    </a:cubicBezTo>
                    <a:cubicBezTo>
                      <a:pt x="1" y="128"/>
                      <a:pt x="13" y="354"/>
                      <a:pt x="37" y="711"/>
                    </a:cubicBezTo>
                    <a:cubicBezTo>
                      <a:pt x="48" y="1080"/>
                      <a:pt x="72" y="1580"/>
                      <a:pt x="96" y="2164"/>
                    </a:cubicBezTo>
                    <a:cubicBezTo>
                      <a:pt x="144" y="3318"/>
                      <a:pt x="179" y="4771"/>
                      <a:pt x="310" y="5914"/>
                    </a:cubicBezTo>
                    <a:cubicBezTo>
                      <a:pt x="429" y="7045"/>
                      <a:pt x="703" y="8510"/>
                      <a:pt x="1060" y="9641"/>
                    </a:cubicBezTo>
                    <a:cubicBezTo>
                      <a:pt x="1156" y="9926"/>
                      <a:pt x="1227" y="10188"/>
                      <a:pt x="1322" y="10426"/>
                    </a:cubicBezTo>
                    <a:cubicBezTo>
                      <a:pt x="1406" y="10665"/>
                      <a:pt x="1477" y="10879"/>
                      <a:pt x="1549" y="11046"/>
                    </a:cubicBezTo>
                    <a:cubicBezTo>
                      <a:pt x="1703" y="11391"/>
                      <a:pt x="1787" y="11593"/>
                      <a:pt x="1787" y="11593"/>
                    </a:cubicBezTo>
                    <a:cubicBezTo>
                      <a:pt x="1800" y="11616"/>
                      <a:pt x="1832" y="11626"/>
                      <a:pt x="1876" y="11626"/>
                    </a:cubicBezTo>
                    <a:cubicBezTo>
                      <a:pt x="2033" y="11626"/>
                      <a:pt x="2329" y="11496"/>
                      <a:pt x="2311" y="11403"/>
                    </a:cubicBezTo>
                    <a:cubicBezTo>
                      <a:pt x="2311" y="11403"/>
                      <a:pt x="2251" y="11188"/>
                      <a:pt x="2156" y="10843"/>
                    </a:cubicBezTo>
                    <a:cubicBezTo>
                      <a:pt x="2108" y="10677"/>
                      <a:pt x="2061" y="10462"/>
                      <a:pt x="2001" y="10224"/>
                    </a:cubicBezTo>
                    <a:cubicBezTo>
                      <a:pt x="1942" y="9998"/>
                      <a:pt x="1906" y="9724"/>
                      <a:pt x="1846" y="9450"/>
                    </a:cubicBezTo>
                    <a:cubicBezTo>
                      <a:pt x="1632" y="8331"/>
                      <a:pt x="1489" y="6914"/>
                      <a:pt x="1370" y="5795"/>
                    </a:cubicBezTo>
                    <a:cubicBezTo>
                      <a:pt x="1251" y="4688"/>
                      <a:pt x="1072" y="3247"/>
                      <a:pt x="906" y="2092"/>
                    </a:cubicBezTo>
                    <a:cubicBezTo>
                      <a:pt x="822" y="1509"/>
                      <a:pt x="727" y="997"/>
                      <a:pt x="668" y="640"/>
                    </a:cubicBezTo>
                    <a:cubicBezTo>
                      <a:pt x="596" y="282"/>
                      <a:pt x="549" y="56"/>
                      <a:pt x="549" y="56"/>
                    </a:cubicBezTo>
                    <a:cubicBezTo>
                      <a:pt x="531" y="17"/>
                      <a:pt x="459" y="0"/>
                      <a:pt x="37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453" name="Google Shape;453;p54"/>
          <p:cNvSpPr/>
          <p:nvPr/>
        </p:nvSpPr>
        <p:spPr>
          <a:xfrm>
            <a:off x="82" y="3058584"/>
            <a:ext cx="9143830" cy="2103365"/>
          </a:xfrm>
          <a:custGeom>
            <a:rect b="b" l="l" r="r" t="t"/>
            <a:pathLst>
              <a:path extrusionOk="0" h="58104" w="252592">
                <a:moveTo>
                  <a:pt x="23957" y="0"/>
                </a:moveTo>
                <a:cubicBezTo>
                  <a:pt x="15373" y="0"/>
                  <a:pt x="7336" y="1024"/>
                  <a:pt x="0" y="3430"/>
                </a:cubicBezTo>
                <a:lnTo>
                  <a:pt x="0" y="17206"/>
                </a:lnTo>
                <a:lnTo>
                  <a:pt x="0" y="40352"/>
                </a:lnTo>
                <a:lnTo>
                  <a:pt x="0" y="58104"/>
                </a:lnTo>
                <a:lnTo>
                  <a:pt x="148650" y="58104"/>
                </a:lnTo>
                <a:cubicBezTo>
                  <a:pt x="147757" y="57997"/>
                  <a:pt x="146769" y="57818"/>
                  <a:pt x="145721" y="57568"/>
                </a:cubicBezTo>
                <a:lnTo>
                  <a:pt x="145721" y="57568"/>
                </a:lnTo>
                <a:lnTo>
                  <a:pt x="148650" y="58104"/>
                </a:lnTo>
                <a:lnTo>
                  <a:pt x="252592" y="58104"/>
                </a:lnTo>
                <a:lnTo>
                  <a:pt x="252592" y="16777"/>
                </a:lnTo>
                <a:cubicBezTo>
                  <a:pt x="236294" y="29080"/>
                  <a:pt x="217132" y="33582"/>
                  <a:pt x="196520" y="33582"/>
                </a:cubicBezTo>
                <a:cubicBezTo>
                  <a:pt x="140227" y="33582"/>
                  <a:pt x="73113" y="0"/>
                  <a:pt x="239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54"/>
          <p:cNvSpPr txBox="1"/>
          <p:nvPr>
            <p:ph type="title"/>
          </p:nvPr>
        </p:nvSpPr>
        <p:spPr>
          <a:xfrm>
            <a:off x="2007025" y="1582990"/>
            <a:ext cx="2119500" cy="507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455" name="Google Shape;455;p54"/>
          <p:cNvSpPr txBox="1"/>
          <p:nvPr>
            <p:ph hasCustomPrompt="1" idx="2" type="title"/>
          </p:nvPr>
        </p:nvSpPr>
        <p:spPr>
          <a:xfrm>
            <a:off x="2575250" y="273196"/>
            <a:ext cx="983100" cy="131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56" name="Google Shape;456;p54"/>
          <p:cNvSpPr txBox="1"/>
          <p:nvPr>
            <p:ph idx="1" type="subTitle"/>
          </p:nvPr>
        </p:nvSpPr>
        <p:spPr>
          <a:xfrm>
            <a:off x="2007013" y="1879246"/>
            <a:ext cx="2119500" cy="6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457" name="Google Shape;457;p54"/>
          <p:cNvSpPr txBox="1"/>
          <p:nvPr>
            <p:ph idx="3" type="title"/>
          </p:nvPr>
        </p:nvSpPr>
        <p:spPr>
          <a:xfrm>
            <a:off x="5017500" y="1582990"/>
            <a:ext cx="2119500" cy="507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458" name="Google Shape;458;p54"/>
          <p:cNvSpPr txBox="1"/>
          <p:nvPr>
            <p:ph hasCustomPrompt="1" idx="4" type="title"/>
          </p:nvPr>
        </p:nvSpPr>
        <p:spPr>
          <a:xfrm>
            <a:off x="5585700" y="273196"/>
            <a:ext cx="983100" cy="131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59" name="Google Shape;459;p54"/>
          <p:cNvSpPr txBox="1"/>
          <p:nvPr>
            <p:ph idx="5" type="subTitle"/>
          </p:nvPr>
        </p:nvSpPr>
        <p:spPr>
          <a:xfrm>
            <a:off x="5017488" y="1879246"/>
            <a:ext cx="2119500" cy="6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460" name="Google Shape;460;p54"/>
          <p:cNvSpPr txBox="1"/>
          <p:nvPr>
            <p:ph idx="6" type="title"/>
          </p:nvPr>
        </p:nvSpPr>
        <p:spPr>
          <a:xfrm>
            <a:off x="2007025" y="3658694"/>
            <a:ext cx="2119500" cy="507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461" name="Google Shape;461;p54"/>
          <p:cNvSpPr txBox="1"/>
          <p:nvPr>
            <p:ph hasCustomPrompt="1" idx="7" type="title"/>
          </p:nvPr>
        </p:nvSpPr>
        <p:spPr>
          <a:xfrm>
            <a:off x="2575250" y="2348900"/>
            <a:ext cx="983100" cy="131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62" name="Google Shape;462;p54"/>
          <p:cNvSpPr txBox="1"/>
          <p:nvPr>
            <p:ph idx="8" type="subTitle"/>
          </p:nvPr>
        </p:nvSpPr>
        <p:spPr>
          <a:xfrm>
            <a:off x="2007013" y="3954950"/>
            <a:ext cx="2119500" cy="6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463" name="Google Shape;463;p54"/>
          <p:cNvSpPr txBox="1"/>
          <p:nvPr>
            <p:ph idx="9" type="title"/>
          </p:nvPr>
        </p:nvSpPr>
        <p:spPr>
          <a:xfrm>
            <a:off x="5017500" y="3658694"/>
            <a:ext cx="2119500" cy="507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464" name="Google Shape;464;p54"/>
          <p:cNvSpPr txBox="1"/>
          <p:nvPr>
            <p:ph hasCustomPrompt="1" idx="13" type="title"/>
          </p:nvPr>
        </p:nvSpPr>
        <p:spPr>
          <a:xfrm>
            <a:off x="5585700" y="2348900"/>
            <a:ext cx="983100" cy="131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65" name="Google Shape;465;p54"/>
          <p:cNvSpPr txBox="1"/>
          <p:nvPr>
            <p:ph idx="14" type="subTitle"/>
          </p:nvPr>
        </p:nvSpPr>
        <p:spPr>
          <a:xfrm>
            <a:off x="5017488" y="3954950"/>
            <a:ext cx="2119500" cy="6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Title">
  <p:cSld name="CUSTOM_1"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55"/>
          <p:cNvSpPr txBox="1"/>
          <p:nvPr>
            <p:ph type="title"/>
          </p:nvPr>
        </p:nvSpPr>
        <p:spPr>
          <a:xfrm>
            <a:off x="717525" y="1535950"/>
            <a:ext cx="3163200" cy="2071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Title 1">
  <p:cSld name="CUSTOM_1_1">
    <p:bg>
      <p:bgPr>
        <a:solidFill>
          <a:schemeClr val="dk2"/>
        </a:solidFill>
      </p:bgPr>
    </p:bg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56"/>
          <p:cNvSpPr txBox="1"/>
          <p:nvPr>
            <p:ph type="title"/>
          </p:nvPr>
        </p:nvSpPr>
        <p:spPr>
          <a:xfrm>
            <a:off x="717525" y="1610450"/>
            <a:ext cx="3316800" cy="143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grpSp>
        <p:nvGrpSpPr>
          <p:cNvPr id="470" name="Google Shape;470;p56"/>
          <p:cNvGrpSpPr/>
          <p:nvPr/>
        </p:nvGrpSpPr>
        <p:grpSpPr>
          <a:xfrm>
            <a:off x="440413" y="3605057"/>
            <a:ext cx="3748961" cy="1754140"/>
            <a:chOff x="440413" y="3605057"/>
            <a:chExt cx="3748961" cy="1754140"/>
          </a:xfrm>
        </p:grpSpPr>
        <p:sp>
          <p:nvSpPr>
            <p:cNvPr id="471" name="Google Shape;471;p56"/>
            <p:cNvSpPr/>
            <p:nvPr/>
          </p:nvSpPr>
          <p:spPr>
            <a:xfrm flipH="1">
              <a:off x="440413" y="4420653"/>
              <a:ext cx="2817107" cy="719102"/>
            </a:xfrm>
            <a:custGeom>
              <a:rect b="b" l="l" r="r" t="t"/>
              <a:pathLst>
                <a:path extrusionOk="0" h="22980" w="90025">
                  <a:moveTo>
                    <a:pt x="45816" y="1"/>
                  </a:moveTo>
                  <a:cubicBezTo>
                    <a:pt x="39946" y="1"/>
                    <a:pt x="34946" y="4358"/>
                    <a:pt x="32934" y="10502"/>
                  </a:cubicBezTo>
                  <a:cubicBezTo>
                    <a:pt x="30469" y="8097"/>
                    <a:pt x="27100" y="6609"/>
                    <a:pt x="23373" y="6609"/>
                  </a:cubicBezTo>
                  <a:cubicBezTo>
                    <a:pt x="16634" y="6609"/>
                    <a:pt x="11038" y="11490"/>
                    <a:pt x="9907" y="17920"/>
                  </a:cubicBezTo>
                  <a:cubicBezTo>
                    <a:pt x="8990" y="17467"/>
                    <a:pt x="7966" y="17193"/>
                    <a:pt x="6871" y="17193"/>
                  </a:cubicBezTo>
                  <a:cubicBezTo>
                    <a:pt x="3430" y="17193"/>
                    <a:pt x="584" y="19694"/>
                    <a:pt x="1" y="22980"/>
                  </a:cubicBezTo>
                  <a:lnTo>
                    <a:pt x="90012" y="22980"/>
                  </a:lnTo>
                  <a:cubicBezTo>
                    <a:pt x="90012" y="22968"/>
                    <a:pt x="90024" y="22956"/>
                    <a:pt x="90024" y="22956"/>
                  </a:cubicBezTo>
                  <a:cubicBezTo>
                    <a:pt x="90024" y="17574"/>
                    <a:pt x="85655" y="13205"/>
                    <a:pt x="80273" y="13205"/>
                  </a:cubicBezTo>
                  <a:cubicBezTo>
                    <a:pt x="78916" y="13205"/>
                    <a:pt x="77618" y="13491"/>
                    <a:pt x="76439" y="14002"/>
                  </a:cubicBezTo>
                  <a:cubicBezTo>
                    <a:pt x="74879" y="8407"/>
                    <a:pt x="69772" y="4299"/>
                    <a:pt x="63688" y="4299"/>
                  </a:cubicBezTo>
                  <a:cubicBezTo>
                    <a:pt x="61116" y="4299"/>
                    <a:pt x="58723" y="5049"/>
                    <a:pt x="56699" y="6311"/>
                  </a:cubicBezTo>
                  <a:cubicBezTo>
                    <a:pt x="54163" y="2477"/>
                    <a:pt x="50233" y="1"/>
                    <a:pt x="45816" y="1"/>
                  </a:cubicBezTo>
                  <a:close/>
                </a:path>
              </a:pathLst>
            </a:custGeom>
            <a:solidFill>
              <a:schemeClr val="lt1">
                <a:alpha val="4469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2" name="Google Shape;472;p56"/>
            <p:cNvSpPr/>
            <p:nvPr/>
          </p:nvSpPr>
          <p:spPr>
            <a:xfrm flipH="1">
              <a:off x="3079872" y="4856501"/>
              <a:ext cx="1109502" cy="283238"/>
            </a:xfrm>
            <a:custGeom>
              <a:rect b="b" l="l" r="r" t="t"/>
              <a:pathLst>
                <a:path extrusionOk="0" h="10991" w="43054">
                  <a:moveTo>
                    <a:pt x="21920" y="1"/>
                  </a:moveTo>
                  <a:cubicBezTo>
                    <a:pt x="19110" y="1"/>
                    <a:pt x="16717" y="2084"/>
                    <a:pt x="15753" y="5025"/>
                  </a:cubicBezTo>
                  <a:cubicBezTo>
                    <a:pt x="14574" y="3882"/>
                    <a:pt x="12967" y="3168"/>
                    <a:pt x="11181" y="3168"/>
                  </a:cubicBezTo>
                  <a:cubicBezTo>
                    <a:pt x="7954" y="3168"/>
                    <a:pt x="5275" y="5502"/>
                    <a:pt x="4739" y="8573"/>
                  </a:cubicBezTo>
                  <a:cubicBezTo>
                    <a:pt x="4299" y="8359"/>
                    <a:pt x="3811" y="8228"/>
                    <a:pt x="3287" y="8228"/>
                  </a:cubicBezTo>
                  <a:cubicBezTo>
                    <a:pt x="1644" y="8228"/>
                    <a:pt x="275" y="9419"/>
                    <a:pt x="1" y="10990"/>
                  </a:cubicBezTo>
                  <a:lnTo>
                    <a:pt x="43054" y="10990"/>
                  </a:lnTo>
                  <a:cubicBezTo>
                    <a:pt x="43054" y="10990"/>
                    <a:pt x="43054" y="10990"/>
                    <a:pt x="43054" y="10978"/>
                  </a:cubicBezTo>
                  <a:cubicBezTo>
                    <a:pt x="43054" y="8407"/>
                    <a:pt x="40970" y="6323"/>
                    <a:pt x="38398" y="6323"/>
                  </a:cubicBezTo>
                  <a:cubicBezTo>
                    <a:pt x="37744" y="6323"/>
                    <a:pt x="37124" y="6454"/>
                    <a:pt x="36565" y="6704"/>
                  </a:cubicBezTo>
                  <a:cubicBezTo>
                    <a:pt x="35815" y="4025"/>
                    <a:pt x="33374" y="2061"/>
                    <a:pt x="30469" y="2061"/>
                  </a:cubicBezTo>
                  <a:cubicBezTo>
                    <a:pt x="29231" y="2061"/>
                    <a:pt x="28088" y="2418"/>
                    <a:pt x="27123" y="3025"/>
                  </a:cubicBezTo>
                  <a:cubicBezTo>
                    <a:pt x="25909" y="1191"/>
                    <a:pt x="24028" y="1"/>
                    <a:pt x="219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73" name="Google Shape;473;p56"/>
            <p:cNvGrpSpPr/>
            <p:nvPr/>
          </p:nvGrpSpPr>
          <p:grpSpPr>
            <a:xfrm flipH="1" rot="1398551">
              <a:off x="1087893" y="3855029"/>
              <a:ext cx="1522160" cy="1254196"/>
              <a:chOff x="698956" y="6526827"/>
              <a:chExt cx="1522132" cy="1254173"/>
            </a:xfrm>
          </p:grpSpPr>
          <p:grpSp>
            <p:nvGrpSpPr>
              <p:cNvPr id="474" name="Google Shape;474;p56"/>
              <p:cNvGrpSpPr/>
              <p:nvPr/>
            </p:nvGrpSpPr>
            <p:grpSpPr>
              <a:xfrm>
                <a:off x="970014" y="6599642"/>
                <a:ext cx="1251074" cy="1089966"/>
                <a:chOff x="2227541" y="6011760"/>
                <a:chExt cx="2864180" cy="2495343"/>
              </a:xfrm>
            </p:grpSpPr>
            <p:sp>
              <p:nvSpPr>
                <p:cNvPr id="475" name="Google Shape;475;p56"/>
                <p:cNvSpPr/>
                <p:nvPr/>
              </p:nvSpPr>
              <p:spPr>
                <a:xfrm rot="-1131582">
                  <a:off x="2772277" y="6293752"/>
                  <a:ext cx="2064072" cy="1922827"/>
                </a:xfrm>
                <a:custGeom>
                  <a:rect b="b" l="l" r="r" t="t"/>
                  <a:pathLst>
                    <a:path extrusionOk="0" h="77719" w="83428">
                      <a:moveTo>
                        <a:pt x="43744" y="1"/>
                      </a:moveTo>
                      <a:cubicBezTo>
                        <a:pt x="43607" y="1"/>
                        <a:pt x="43469" y="5"/>
                        <a:pt x="43328" y="15"/>
                      </a:cubicBezTo>
                      <a:cubicBezTo>
                        <a:pt x="39256" y="277"/>
                        <a:pt x="37779" y="4360"/>
                        <a:pt x="36839" y="7718"/>
                      </a:cubicBezTo>
                      <a:cubicBezTo>
                        <a:pt x="35589" y="12203"/>
                        <a:pt x="34968" y="18558"/>
                        <a:pt x="31040" y="18558"/>
                      </a:cubicBezTo>
                      <a:cubicBezTo>
                        <a:pt x="29952" y="18558"/>
                        <a:pt x="28611" y="18070"/>
                        <a:pt x="26933" y="16921"/>
                      </a:cubicBezTo>
                      <a:cubicBezTo>
                        <a:pt x="25614" y="16019"/>
                        <a:pt x="23908" y="14589"/>
                        <a:pt x="22178" y="14589"/>
                      </a:cubicBezTo>
                      <a:cubicBezTo>
                        <a:pt x="21830" y="14589"/>
                        <a:pt x="21481" y="14647"/>
                        <a:pt x="21134" y="14778"/>
                      </a:cubicBezTo>
                      <a:cubicBezTo>
                        <a:pt x="15276" y="16993"/>
                        <a:pt x="19075" y="24530"/>
                        <a:pt x="19753" y="28387"/>
                      </a:cubicBezTo>
                      <a:cubicBezTo>
                        <a:pt x="20166" y="30701"/>
                        <a:pt x="20096" y="34763"/>
                        <a:pt x="17456" y="34763"/>
                      </a:cubicBezTo>
                      <a:cubicBezTo>
                        <a:pt x="17054" y="34763"/>
                        <a:pt x="16592" y="34669"/>
                        <a:pt x="16062" y="34459"/>
                      </a:cubicBezTo>
                      <a:cubicBezTo>
                        <a:pt x="11365" y="32594"/>
                        <a:pt x="10296" y="26273"/>
                        <a:pt x="4770" y="26273"/>
                      </a:cubicBezTo>
                      <a:cubicBezTo>
                        <a:pt x="4512" y="26273"/>
                        <a:pt x="4244" y="26287"/>
                        <a:pt x="3966" y="26315"/>
                      </a:cubicBezTo>
                      <a:cubicBezTo>
                        <a:pt x="715" y="26649"/>
                        <a:pt x="1" y="29554"/>
                        <a:pt x="489" y="32328"/>
                      </a:cubicBezTo>
                      <a:cubicBezTo>
                        <a:pt x="1251" y="36555"/>
                        <a:pt x="3644" y="40222"/>
                        <a:pt x="5085" y="44211"/>
                      </a:cubicBezTo>
                      <a:cubicBezTo>
                        <a:pt x="6597" y="48390"/>
                        <a:pt x="7061" y="52997"/>
                        <a:pt x="6549" y="57403"/>
                      </a:cubicBezTo>
                      <a:cubicBezTo>
                        <a:pt x="6275" y="59784"/>
                        <a:pt x="4037" y="62999"/>
                        <a:pt x="4632" y="65380"/>
                      </a:cubicBezTo>
                      <a:cubicBezTo>
                        <a:pt x="5513" y="68856"/>
                        <a:pt x="12336" y="68321"/>
                        <a:pt x="15050" y="68797"/>
                      </a:cubicBezTo>
                      <a:cubicBezTo>
                        <a:pt x="18884" y="69476"/>
                        <a:pt x="22766" y="70095"/>
                        <a:pt x="26468" y="71345"/>
                      </a:cubicBezTo>
                      <a:cubicBezTo>
                        <a:pt x="30939" y="72847"/>
                        <a:pt x="38196" y="77718"/>
                        <a:pt x="44090" y="77718"/>
                      </a:cubicBezTo>
                      <a:cubicBezTo>
                        <a:pt x="46186" y="77718"/>
                        <a:pt x="48109" y="77102"/>
                        <a:pt x="49674" y="75500"/>
                      </a:cubicBezTo>
                      <a:cubicBezTo>
                        <a:pt x="51602" y="73524"/>
                        <a:pt x="50626" y="70488"/>
                        <a:pt x="49185" y="68559"/>
                      </a:cubicBezTo>
                      <a:cubicBezTo>
                        <a:pt x="47364" y="66130"/>
                        <a:pt x="44090" y="64594"/>
                        <a:pt x="42661" y="61856"/>
                      </a:cubicBezTo>
                      <a:cubicBezTo>
                        <a:pt x="41468" y="59570"/>
                        <a:pt x="43103" y="58980"/>
                        <a:pt x="45242" y="58980"/>
                      </a:cubicBezTo>
                      <a:cubicBezTo>
                        <a:pt x="47158" y="58980"/>
                        <a:pt x="49479" y="59453"/>
                        <a:pt x="50531" y="59605"/>
                      </a:cubicBezTo>
                      <a:cubicBezTo>
                        <a:pt x="52312" y="59861"/>
                        <a:pt x="54410" y="60234"/>
                        <a:pt x="56446" y="60234"/>
                      </a:cubicBezTo>
                      <a:cubicBezTo>
                        <a:pt x="59050" y="60234"/>
                        <a:pt x="61553" y="59624"/>
                        <a:pt x="63163" y="57379"/>
                      </a:cubicBezTo>
                      <a:cubicBezTo>
                        <a:pt x="66116" y="53271"/>
                        <a:pt x="61497" y="49068"/>
                        <a:pt x="58818" y="46354"/>
                      </a:cubicBezTo>
                      <a:cubicBezTo>
                        <a:pt x="55151" y="42627"/>
                        <a:pt x="56532" y="41246"/>
                        <a:pt x="59306" y="40817"/>
                      </a:cubicBezTo>
                      <a:cubicBezTo>
                        <a:pt x="60111" y="40689"/>
                        <a:pt x="61032" y="40643"/>
                        <a:pt x="61979" y="40643"/>
                      </a:cubicBezTo>
                      <a:cubicBezTo>
                        <a:pt x="63762" y="40643"/>
                        <a:pt x="65636" y="40807"/>
                        <a:pt x="66997" y="40901"/>
                      </a:cubicBezTo>
                      <a:cubicBezTo>
                        <a:pt x="68350" y="40991"/>
                        <a:pt x="70090" y="41137"/>
                        <a:pt x="71903" y="41137"/>
                      </a:cubicBezTo>
                      <a:cubicBezTo>
                        <a:pt x="76075" y="41137"/>
                        <a:pt x="80636" y="40364"/>
                        <a:pt x="81773" y="36364"/>
                      </a:cubicBezTo>
                      <a:cubicBezTo>
                        <a:pt x="83428" y="30578"/>
                        <a:pt x="75260" y="28090"/>
                        <a:pt x="71057" y="27816"/>
                      </a:cubicBezTo>
                      <a:cubicBezTo>
                        <a:pt x="69545" y="27720"/>
                        <a:pt x="66307" y="27518"/>
                        <a:pt x="65557" y="25863"/>
                      </a:cubicBezTo>
                      <a:cubicBezTo>
                        <a:pt x="64425" y="23339"/>
                        <a:pt x="68890" y="21386"/>
                        <a:pt x="70414" y="20291"/>
                      </a:cubicBezTo>
                      <a:cubicBezTo>
                        <a:pt x="73534" y="18029"/>
                        <a:pt x="75927" y="14493"/>
                        <a:pt x="76606" y="10659"/>
                      </a:cubicBezTo>
                      <a:cubicBezTo>
                        <a:pt x="77201" y="7313"/>
                        <a:pt x="75355" y="4337"/>
                        <a:pt x="72319" y="2920"/>
                      </a:cubicBezTo>
                      <a:cubicBezTo>
                        <a:pt x="71216" y="2408"/>
                        <a:pt x="70191" y="2186"/>
                        <a:pt x="69227" y="2186"/>
                      </a:cubicBezTo>
                      <a:cubicBezTo>
                        <a:pt x="63183" y="2186"/>
                        <a:pt x="59515" y="10924"/>
                        <a:pt x="53960" y="12135"/>
                      </a:cubicBezTo>
                      <a:cubicBezTo>
                        <a:pt x="53728" y="12186"/>
                        <a:pt x="53514" y="12210"/>
                        <a:pt x="53317" y="12210"/>
                      </a:cubicBezTo>
                      <a:cubicBezTo>
                        <a:pt x="50797" y="12210"/>
                        <a:pt x="50946" y="8282"/>
                        <a:pt x="50317" y="6206"/>
                      </a:cubicBezTo>
                      <a:cubicBezTo>
                        <a:pt x="49353" y="3076"/>
                        <a:pt x="47297" y="1"/>
                        <a:pt x="43744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grpSp>
              <p:nvGrpSpPr>
                <p:cNvPr id="476" name="Google Shape;476;p56"/>
                <p:cNvGrpSpPr/>
                <p:nvPr/>
              </p:nvGrpSpPr>
              <p:grpSpPr>
                <a:xfrm>
                  <a:off x="2227541" y="6635267"/>
                  <a:ext cx="2250382" cy="1871835"/>
                  <a:chOff x="2227541" y="6635267"/>
                  <a:chExt cx="2250382" cy="1871835"/>
                </a:xfrm>
              </p:grpSpPr>
              <p:sp>
                <p:nvSpPr>
                  <p:cNvPr id="477" name="Google Shape;477;p56"/>
                  <p:cNvSpPr/>
                  <p:nvPr/>
                </p:nvSpPr>
                <p:spPr>
                  <a:xfrm rot="-1131582">
                    <a:off x="2389104" y="6911337"/>
                    <a:ext cx="1927256" cy="1319697"/>
                  </a:xfrm>
                  <a:custGeom>
                    <a:rect b="b" l="l" r="r" t="t"/>
                    <a:pathLst>
                      <a:path extrusionOk="0" h="53341" w="77898">
                        <a:moveTo>
                          <a:pt x="77657" y="0"/>
                        </a:moveTo>
                        <a:cubicBezTo>
                          <a:pt x="77524" y="0"/>
                          <a:pt x="77309" y="98"/>
                          <a:pt x="77038" y="330"/>
                        </a:cubicBezTo>
                        <a:cubicBezTo>
                          <a:pt x="77038" y="330"/>
                          <a:pt x="75681" y="1521"/>
                          <a:pt x="73430" y="3497"/>
                        </a:cubicBezTo>
                        <a:cubicBezTo>
                          <a:pt x="72299" y="4486"/>
                          <a:pt x="70954" y="5664"/>
                          <a:pt x="69430" y="6998"/>
                        </a:cubicBezTo>
                        <a:cubicBezTo>
                          <a:pt x="68668" y="7665"/>
                          <a:pt x="67870" y="8367"/>
                          <a:pt x="67037" y="9093"/>
                        </a:cubicBezTo>
                        <a:cubicBezTo>
                          <a:pt x="66203" y="9820"/>
                          <a:pt x="65334" y="10594"/>
                          <a:pt x="64441" y="11391"/>
                        </a:cubicBezTo>
                        <a:cubicBezTo>
                          <a:pt x="63548" y="12177"/>
                          <a:pt x="62631" y="12999"/>
                          <a:pt x="61691" y="13832"/>
                        </a:cubicBezTo>
                        <a:cubicBezTo>
                          <a:pt x="61453" y="14034"/>
                          <a:pt x="61215" y="14249"/>
                          <a:pt x="60976" y="14463"/>
                        </a:cubicBezTo>
                        <a:cubicBezTo>
                          <a:pt x="60750" y="14677"/>
                          <a:pt x="60512" y="14892"/>
                          <a:pt x="60274" y="15106"/>
                        </a:cubicBezTo>
                        <a:cubicBezTo>
                          <a:pt x="59798" y="15535"/>
                          <a:pt x="59321" y="15975"/>
                          <a:pt x="58845" y="16416"/>
                        </a:cubicBezTo>
                        <a:cubicBezTo>
                          <a:pt x="57881" y="17297"/>
                          <a:pt x="56916" y="18190"/>
                          <a:pt x="55940" y="19083"/>
                        </a:cubicBezTo>
                        <a:lnTo>
                          <a:pt x="55571" y="19416"/>
                        </a:lnTo>
                        <a:lnTo>
                          <a:pt x="55214" y="19773"/>
                        </a:lnTo>
                        <a:cubicBezTo>
                          <a:pt x="54976" y="20011"/>
                          <a:pt x="54738" y="20250"/>
                          <a:pt x="54499" y="20488"/>
                        </a:cubicBezTo>
                        <a:cubicBezTo>
                          <a:pt x="54035" y="20964"/>
                          <a:pt x="53571" y="21440"/>
                          <a:pt x="53106" y="21916"/>
                        </a:cubicBezTo>
                        <a:cubicBezTo>
                          <a:pt x="51261" y="23845"/>
                          <a:pt x="49463" y="25798"/>
                          <a:pt x="47725" y="27691"/>
                        </a:cubicBezTo>
                        <a:cubicBezTo>
                          <a:pt x="45975" y="29572"/>
                          <a:pt x="44284" y="31370"/>
                          <a:pt x="42653" y="33025"/>
                        </a:cubicBezTo>
                        <a:cubicBezTo>
                          <a:pt x="41033" y="34668"/>
                          <a:pt x="39259" y="36406"/>
                          <a:pt x="37342" y="38085"/>
                        </a:cubicBezTo>
                        <a:cubicBezTo>
                          <a:pt x="36378" y="38918"/>
                          <a:pt x="35390" y="39752"/>
                          <a:pt x="34354" y="40538"/>
                        </a:cubicBezTo>
                        <a:cubicBezTo>
                          <a:pt x="33318" y="41335"/>
                          <a:pt x="32247" y="42109"/>
                          <a:pt x="31151" y="42824"/>
                        </a:cubicBezTo>
                        <a:cubicBezTo>
                          <a:pt x="30044" y="43550"/>
                          <a:pt x="28913" y="44205"/>
                          <a:pt x="27746" y="44812"/>
                        </a:cubicBezTo>
                        <a:cubicBezTo>
                          <a:pt x="27460" y="44967"/>
                          <a:pt x="27175" y="45122"/>
                          <a:pt x="26877" y="45253"/>
                        </a:cubicBezTo>
                        <a:cubicBezTo>
                          <a:pt x="26579" y="45395"/>
                          <a:pt x="26293" y="45538"/>
                          <a:pt x="25996" y="45669"/>
                        </a:cubicBezTo>
                        <a:cubicBezTo>
                          <a:pt x="25401" y="45919"/>
                          <a:pt x="24793" y="46146"/>
                          <a:pt x="24186" y="46384"/>
                        </a:cubicBezTo>
                        <a:cubicBezTo>
                          <a:pt x="23888" y="46503"/>
                          <a:pt x="23591" y="46622"/>
                          <a:pt x="23293" y="46741"/>
                        </a:cubicBezTo>
                        <a:cubicBezTo>
                          <a:pt x="23138" y="46800"/>
                          <a:pt x="22995" y="46860"/>
                          <a:pt x="22853" y="46919"/>
                        </a:cubicBezTo>
                        <a:cubicBezTo>
                          <a:pt x="22698" y="46967"/>
                          <a:pt x="22543" y="47027"/>
                          <a:pt x="22400" y="47074"/>
                        </a:cubicBezTo>
                        <a:cubicBezTo>
                          <a:pt x="21793" y="47289"/>
                          <a:pt x="21198" y="47491"/>
                          <a:pt x="20602" y="47693"/>
                        </a:cubicBezTo>
                        <a:cubicBezTo>
                          <a:pt x="20317" y="47801"/>
                          <a:pt x="20019" y="47908"/>
                          <a:pt x="19721" y="48003"/>
                        </a:cubicBezTo>
                        <a:cubicBezTo>
                          <a:pt x="19435" y="48098"/>
                          <a:pt x="19138" y="48182"/>
                          <a:pt x="18852" y="48277"/>
                        </a:cubicBezTo>
                        <a:cubicBezTo>
                          <a:pt x="18257" y="48455"/>
                          <a:pt x="17685" y="48634"/>
                          <a:pt x="17114" y="48813"/>
                        </a:cubicBezTo>
                        <a:cubicBezTo>
                          <a:pt x="12566" y="50170"/>
                          <a:pt x="8470" y="51087"/>
                          <a:pt x="5553" y="51753"/>
                        </a:cubicBezTo>
                        <a:cubicBezTo>
                          <a:pt x="4100" y="52075"/>
                          <a:pt x="2922" y="52337"/>
                          <a:pt x="2112" y="52503"/>
                        </a:cubicBezTo>
                        <a:cubicBezTo>
                          <a:pt x="1314" y="52682"/>
                          <a:pt x="874" y="52777"/>
                          <a:pt x="874" y="52777"/>
                        </a:cubicBezTo>
                        <a:cubicBezTo>
                          <a:pt x="47" y="52974"/>
                          <a:pt x="1" y="53340"/>
                          <a:pt x="641" y="53340"/>
                        </a:cubicBezTo>
                        <a:cubicBezTo>
                          <a:pt x="739" y="53340"/>
                          <a:pt x="852" y="53332"/>
                          <a:pt x="981" y="53313"/>
                        </a:cubicBezTo>
                        <a:cubicBezTo>
                          <a:pt x="981" y="53313"/>
                          <a:pt x="1421" y="53218"/>
                          <a:pt x="2231" y="53063"/>
                        </a:cubicBezTo>
                        <a:cubicBezTo>
                          <a:pt x="3041" y="52896"/>
                          <a:pt x="4219" y="52658"/>
                          <a:pt x="5684" y="52361"/>
                        </a:cubicBezTo>
                        <a:cubicBezTo>
                          <a:pt x="8625" y="51741"/>
                          <a:pt x="12732" y="50884"/>
                          <a:pt x="17340" y="49575"/>
                        </a:cubicBezTo>
                        <a:cubicBezTo>
                          <a:pt x="17911" y="49408"/>
                          <a:pt x="18495" y="49241"/>
                          <a:pt x="19090" y="49063"/>
                        </a:cubicBezTo>
                        <a:cubicBezTo>
                          <a:pt x="19388" y="48979"/>
                          <a:pt x="19686" y="48884"/>
                          <a:pt x="19983" y="48801"/>
                        </a:cubicBezTo>
                        <a:cubicBezTo>
                          <a:pt x="20281" y="48705"/>
                          <a:pt x="20578" y="48598"/>
                          <a:pt x="20876" y="48503"/>
                        </a:cubicBezTo>
                        <a:cubicBezTo>
                          <a:pt x="21471" y="48301"/>
                          <a:pt x="22079" y="48098"/>
                          <a:pt x="22686" y="47896"/>
                        </a:cubicBezTo>
                        <a:cubicBezTo>
                          <a:pt x="22841" y="47848"/>
                          <a:pt x="22995" y="47789"/>
                          <a:pt x="23150" y="47741"/>
                        </a:cubicBezTo>
                        <a:cubicBezTo>
                          <a:pt x="23293" y="47681"/>
                          <a:pt x="23448" y="47622"/>
                          <a:pt x="23603" y="47562"/>
                        </a:cubicBezTo>
                        <a:cubicBezTo>
                          <a:pt x="23900" y="47455"/>
                          <a:pt x="24210" y="47336"/>
                          <a:pt x="24519" y="47217"/>
                        </a:cubicBezTo>
                        <a:cubicBezTo>
                          <a:pt x="25127" y="46979"/>
                          <a:pt x="25746" y="46753"/>
                          <a:pt x="26365" y="46515"/>
                        </a:cubicBezTo>
                        <a:cubicBezTo>
                          <a:pt x="26663" y="46372"/>
                          <a:pt x="26972" y="46229"/>
                          <a:pt x="27270" y="46086"/>
                        </a:cubicBezTo>
                        <a:cubicBezTo>
                          <a:pt x="27579" y="45955"/>
                          <a:pt x="27877" y="45800"/>
                          <a:pt x="28175" y="45646"/>
                        </a:cubicBezTo>
                        <a:cubicBezTo>
                          <a:pt x="29365" y="45038"/>
                          <a:pt x="30544" y="44372"/>
                          <a:pt x="31675" y="43645"/>
                        </a:cubicBezTo>
                        <a:cubicBezTo>
                          <a:pt x="32806" y="42919"/>
                          <a:pt x="33902" y="42145"/>
                          <a:pt x="34961" y="41347"/>
                        </a:cubicBezTo>
                        <a:cubicBezTo>
                          <a:pt x="36021" y="40538"/>
                          <a:pt x="37033" y="39704"/>
                          <a:pt x="38021" y="38859"/>
                        </a:cubicBezTo>
                        <a:cubicBezTo>
                          <a:pt x="39974" y="37168"/>
                          <a:pt x="41772" y="35430"/>
                          <a:pt x="43415" y="33763"/>
                        </a:cubicBezTo>
                        <a:cubicBezTo>
                          <a:pt x="45046" y="32108"/>
                          <a:pt x="46748" y="30286"/>
                          <a:pt x="48475" y="28381"/>
                        </a:cubicBezTo>
                        <a:cubicBezTo>
                          <a:pt x="50213" y="26488"/>
                          <a:pt x="51999" y="24524"/>
                          <a:pt x="53809" y="22595"/>
                        </a:cubicBezTo>
                        <a:cubicBezTo>
                          <a:pt x="54273" y="22107"/>
                          <a:pt x="54726" y="21631"/>
                          <a:pt x="55190" y="21154"/>
                        </a:cubicBezTo>
                        <a:cubicBezTo>
                          <a:pt x="55416" y="20916"/>
                          <a:pt x="55642" y="20678"/>
                          <a:pt x="55881" y="20452"/>
                        </a:cubicBezTo>
                        <a:lnTo>
                          <a:pt x="56226" y="20095"/>
                        </a:lnTo>
                        <a:lnTo>
                          <a:pt x="56583" y="19761"/>
                        </a:lnTo>
                        <a:cubicBezTo>
                          <a:pt x="57547" y="18857"/>
                          <a:pt x="58512" y="17952"/>
                          <a:pt x="59452" y="17071"/>
                        </a:cubicBezTo>
                        <a:cubicBezTo>
                          <a:pt x="59929" y="16618"/>
                          <a:pt x="60393" y="16178"/>
                          <a:pt x="60869" y="15749"/>
                        </a:cubicBezTo>
                        <a:cubicBezTo>
                          <a:pt x="61095" y="15523"/>
                          <a:pt x="61334" y="15308"/>
                          <a:pt x="61560" y="15094"/>
                        </a:cubicBezTo>
                        <a:cubicBezTo>
                          <a:pt x="61798" y="14880"/>
                          <a:pt x="62024" y="14666"/>
                          <a:pt x="62262" y="14451"/>
                        </a:cubicBezTo>
                        <a:cubicBezTo>
                          <a:pt x="63191" y="13606"/>
                          <a:pt x="64096" y="12784"/>
                          <a:pt x="64977" y="11987"/>
                        </a:cubicBezTo>
                        <a:cubicBezTo>
                          <a:pt x="72049" y="5581"/>
                          <a:pt x="77407" y="735"/>
                          <a:pt x="77407" y="735"/>
                        </a:cubicBezTo>
                        <a:cubicBezTo>
                          <a:pt x="77868" y="321"/>
                          <a:pt x="77898" y="0"/>
                          <a:pt x="77657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8" name="Google Shape;478;p56"/>
                  <p:cNvSpPr/>
                  <p:nvPr/>
                </p:nvSpPr>
                <p:spPr>
                  <a:xfrm rot="-1131582">
                    <a:off x="3441562" y="7628158"/>
                    <a:ext cx="485043" cy="66058"/>
                  </a:xfrm>
                  <a:custGeom>
                    <a:rect b="b" l="l" r="r" t="t"/>
                    <a:pathLst>
                      <a:path extrusionOk="0" h="2670" w="19605">
                        <a:moveTo>
                          <a:pt x="13901" y="0"/>
                        </a:moveTo>
                        <a:cubicBezTo>
                          <a:pt x="13437" y="0"/>
                          <a:pt x="12960" y="12"/>
                          <a:pt x="12472" y="24"/>
                        </a:cubicBezTo>
                        <a:cubicBezTo>
                          <a:pt x="12234" y="24"/>
                          <a:pt x="11996" y="36"/>
                          <a:pt x="11758" y="36"/>
                        </a:cubicBezTo>
                        <a:cubicBezTo>
                          <a:pt x="11639" y="48"/>
                          <a:pt x="11520" y="48"/>
                          <a:pt x="11401" y="48"/>
                        </a:cubicBezTo>
                        <a:cubicBezTo>
                          <a:pt x="11282" y="60"/>
                          <a:pt x="11163" y="72"/>
                          <a:pt x="11044" y="72"/>
                        </a:cubicBezTo>
                        <a:cubicBezTo>
                          <a:pt x="10579" y="107"/>
                          <a:pt x="10127" y="143"/>
                          <a:pt x="9710" y="179"/>
                        </a:cubicBezTo>
                        <a:cubicBezTo>
                          <a:pt x="9472" y="203"/>
                          <a:pt x="9222" y="226"/>
                          <a:pt x="8972" y="250"/>
                        </a:cubicBezTo>
                        <a:cubicBezTo>
                          <a:pt x="8722" y="286"/>
                          <a:pt x="8460" y="322"/>
                          <a:pt x="8198" y="357"/>
                        </a:cubicBezTo>
                        <a:cubicBezTo>
                          <a:pt x="7674" y="429"/>
                          <a:pt x="7138" y="500"/>
                          <a:pt x="6602" y="584"/>
                        </a:cubicBezTo>
                        <a:cubicBezTo>
                          <a:pt x="6067" y="679"/>
                          <a:pt x="5519" y="786"/>
                          <a:pt x="4995" y="881"/>
                        </a:cubicBezTo>
                        <a:cubicBezTo>
                          <a:pt x="4733" y="941"/>
                          <a:pt x="4471" y="988"/>
                          <a:pt x="4221" y="1036"/>
                        </a:cubicBezTo>
                        <a:cubicBezTo>
                          <a:pt x="3971" y="1096"/>
                          <a:pt x="3733" y="1155"/>
                          <a:pt x="3495" y="1215"/>
                        </a:cubicBezTo>
                        <a:cubicBezTo>
                          <a:pt x="3019" y="1334"/>
                          <a:pt x="2566" y="1441"/>
                          <a:pt x="2161" y="1536"/>
                        </a:cubicBezTo>
                        <a:cubicBezTo>
                          <a:pt x="1769" y="1655"/>
                          <a:pt x="1411" y="1762"/>
                          <a:pt x="1114" y="1846"/>
                        </a:cubicBezTo>
                        <a:cubicBezTo>
                          <a:pt x="530" y="2024"/>
                          <a:pt x="173" y="2131"/>
                          <a:pt x="173" y="2131"/>
                        </a:cubicBezTo>
                        <a:cubicBezTo>
                          <a:pt x="1" y="2200"/>
                          <a:pt x="117" y="2669"/>
                          <a:pt x="307" y="2669"/>
                        </a:cubicBezTo>
                        <a:cubicBezTo>
                          <a:pt x="314" y="2669"/>
                          <a:pt x="321" y="2668"/>
                          <a:pt x="328" y="2667"/>
                        </a:cubicBezTo>
                        <a:cubicBezTo>
                          <a:pt x="328" y="2667"/>
                          <a:pt x="685" y="2584"/>
                          <a:pt x="1280" y="2453"/>
                        </a:cubicBezTo>
                        <a:cubicBezTo>
                          <a:pt x="1578" y="2393"/>
                          <a:pt x="1923" y="2310"/>
                          <a:pt x="2328" y="2227"/>
                        </a:cubicBezTo>
                        <a:cubicBezTo>
                          <a:pt x="2733" y="2155"/>
                          <a:pt x="3173" y="2084"/>
                          <a:pt x="3650" y="2000"/>
                        </a:cubicBezTo>
                        <a:cubicBezTo>
                          <a:pt x="3888" y="1953"/>
                          <a:pt x="4126" y="1917"/>
                          <a:pt x="4376" y="1870"/>
                        </a:cubicBezTo>
                        <a:cubicBezTo>
                          <a:pt x="4626" y="1834"/>
                          <a:pt x="4888" y="1798"/>
                          <a:pt x="5150" y="1762"/>
                        </a:cubicBezTo>
                        <a:cubicBezTo>
                          <a:pt x="5674" y="1691"/>
                          <a:pt x="6210" y="1619"/>
                          <a:pt x="6733" y="1548"/>
                        </a:cubicBezTo>
                        <a:cubicBezTo>
                          <a:pt x="7269" y="1489"/>
                          <a:pt x="7805" y="1429"/>
                          <a:pt x="8317" y="1381"/>
                        </a:cubicBezTo>
                        <a:cubicBezTo>
                          <a:pt x="8579" y="1346"/>
                          <a:pt x="8829" y="1322"/>
                          <a:pt x="9079" y="1298"/>
                        </a:cubicBezTo>
                        <a:cubicBezTo>
                          <a:pt x="9329" y="1274"/>
                          <a:pt x="9567" y="1250"/>
                          <a:pt x="9805" y="1239"/>
                        </a:cubicBezTo>
                        <a:cubicBezTo>
                          <a:pt x="10222" y="1191"/>
                          <a:pt x="10663" y="1155"/>
                          <a:pt x="11127" y="1108"/>
                        </a:cubicBezTo>
                        <a:cubicBezTo>
                          <a:pt x="11234" y="1096"/>
                          <a:pt x="11353" y="1084"/>
                          <a:pt x="11460" y="1072"/>
                        </a:cubicBezTo>
                        <a:cubicBezTo>
                          <a:pt x="11579" y="1072"/>
                          <a:pt x="11698" y="1060"/>
                          <a:pt x="11817" y="1060"/>
                        </a:cubicBezTo>
                        <a:cubicBezTo>
                          <a:pt x="12056" y="1036"/>
                          <a:pt x="12282" y="1024"/>
                          <a:pt x="12520" y="1012"/>
                        </a:cubicBezTo>
                        <a:cubicBezTo>
                          <a:pt x="12996" y="977"/>
                          <a:pt x="13460" y="941"/>
                          <a:pt x="13925" y="917"/>
                        </a:cubicBezTo>
                        <a:cubicBezTo>
                          <a:pt x="14389" y="893"/>
                          <a:pt x="14842" y="881"/>
                          <a:pt x="15258" y="869"/>
                        </a:cubicBezTo>
                        <a:cubicBezTo>
                          <a:pt x="15830" y="838"/>
                          <a:pt x="16354" y="838"/>
                          <a:pt x="16802" y="838"/>
                        </a:cubicBezTo>
                        <a:lnTo>
                          <a:pt x="16802" y="838"/>
                        </a:lnTo>
                        <a:cubicBezTo>
                          <a:pt x="17026" y="838"/>
                          <a:pt x="17231" y="838"/>
                          <a:pt x="17413" y="834"/>
                        </a:cubicBezTo>
                        <a:cubicBezTo>
                          <a:pt x="17866" y="834"/>
                          <a:pt x="18189" y="834"/>
                          <a:pt x="18314" y="827"/>
                        </a:cubicBezTo>
                        <a:lnTo>
                          <a:pt x="18314" y="827"/>
                        </a:lnTo>
                        <a:cubicBezTo>
                          <a:pt x="18323" y="833"/>
                          <a:pt x="18333" y="839"/>
                          <a:pt x="18342" y="846"/>
                        </a:cubicBezTo>
                        <a:cubicBezTo>
                          <a:pt x="18378" y="858"/>
                          <a:pt x="18413" y="869"/>
                          <a:pt x="18449" y="881"/>
                        </a:cubicBezTo>
                        <a:cubicBezTo>
                          <a:pt x="18509" y="905"/>
                          <a:pt x="18556" y="917"/>
                          <a:pt x="18616" y="929"/>
                        </a:cubicBezTo>
                        <a:cubicBezTo>
                          <a:pt x="18711" y="953"/>
                          <a:pt x="18794" y="977"/>
                          <a:pt x="18866" y="988"/>
                        </a:cubicBezTo>
                        <a:cubicBezTo>
                          <a:pt x="19009" y="1012"/>
                          <a:pt x="19104" y="1024"/>
                          <a:pt x="19175" y="1036"/>
                        </a:cubicBezTo>
                        <a:cubicBezTo>
                          <a:pt x="19318" y="1060"/>
                          <a:pt x="19330" y="1060"/>
                          <a:pt x="19330" y="1060"/>
                        </a:cubicBezTo>
                        <a:cubicBezTo>
                          <a:pt x="19533" y="1060"/>
                          <a:pt x="19604" y="607"/>
                          <a:pt x="19414" y="524"/>
                        </a:cubicBezTo>
                        <a:cubicBezTo>
                          <a:pt x="19414" y="524"/>
                          <a:pt x="19402" y="524"/>
                          <a:pt x="19271" y="500"/>
                        </a:cubicBezTo>
                        <a:cubicBezTo>
                          <a:pt x="19199" y="488"/>
                          <a:pt x="19104" y="465"/>
                          <a:pt x="18973" y="441"/>
                        </a:cubicBezTo>
                        <a:cubicBezTo>
                          <a:pt x="18914" y="429"/>
                          <a:pt x="18830" y="417"/>
                          <a:pt x="18759" y="393"/>
                        </a:cubicBezTo>
                        <a:cubicBezTo>
                          <a:pt x="18723" y="381"/>
                          <a:pt x="18675" y="369"/>
                          <a:pt x="18640" y="357"/>
                        </a:cubicBezTo>
                        <a:cubicBezTo>
                          <a:pt x="18616" y="346"/>
                          <a:pt x="18604" y="334"/>
                          <a:pt x="18580" y="334"/>
                        </a:cubicBezTo>
                        <a:cubicBezTo>
                          <a:pt x="18568" y="322"/>
                          <a:pt x="18556" y="322"/>
                          <a:pt x="18544" y="310"/>
                        </a:cubicBezTo>
                        <a:lnTo>
                          <a:pt x="18449" y="274"/>
                        </a:lnTo>
                        <a:lnTo>
                          <a:pt x="18402" y="262"/>
                        </a:lnTo>
                        <a:cubicBezTo>
                          <a:pt x="18354" y="250"/>
                          <a:pt x="18009" y="215"/>
                          <a:pt x="17449" y="167"/>
                        </a:cubicBezTo>
                        <a:cubicBezTo>
                          <a:pt x="16889" y="119"/>
                          <a:pt x="16127" y="36"/>
                          <a:pt x="15258" y="36"/>
                        </a:cubicBezTo>
                        <a:cubicBezTo>
                          <a:pt x="14830" y="24"/>
                          <a:pt x="14377" y="12"/>
                          <a:pt x="13901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9" name="Google Shape;479;p56"/>
                  <p:cNvSpPr/>
                  <p:nvPr/>
                </p:nvSpPr>
                <p:spPr>
                  <a:xfrm rot="-1131582">
                    <a:off x="3621630" y="6827655"/>
                    <a:ext cx="184071" cy="404239"/>
                  </a:xfrm>
                  <a:custGeom>
                    <a:rect b="b" l="l" r="r" t="t"/>
                    <a:pathLst>
                      <a:path extrusionOk="0" h="16339" w="7440">
                        <a:moveTo>
                          <a:pt x="7065" y="0"/>
                        </a:moveTo>
                        <a:cubicBezTo>
                          <a:pt x="6996" y="0"/>
                          <a:pt x="6934" y="18"/>
                          <a:pt x="6902" y="61"/>
                        </a:cubicBezTo>
                        <a:cubicBezTo>
                          <a:pt x="6902" y="61"/>
                          <a:pt x="6771" y="370"/>
                          <a:pt x="6569" y="870"/>
                        </a:cubicBezTo>
                        <a:cubicBezTo>
                          <a:pt x="6367" y="1406"/>
                          <a:pt x="6081" y="2097"/>
                          <a:pt x="5759" y="2930"/>
                        </a:cubicBezTo>
                        <a:cubicBezTo>
                          <a:pt x="5140" y="4573"/>
                          <a:pt x="4378" y="6609"/>
                          <a:pt x="3771" y="8205"/>
                        </a:cubicBezTo>
                        <a:cubicBezTo>
                          <a:pt x="3473" y="9002"/>
                          <a:pt x="3128" y="9895"/>
                          <a:pt x="2759" y="10788"/>
                        </a:cubicBezTo>
                        <a:cubicBezTo>
                          <a:pt x="2378" y="11681"/>
                          <a:pt x="1973" y="12562"/>
                          <a:pt x="1580" y="13336"/>
                        </a:cubicBezTo>
                        <a:cubicBezTo>
                          <a:pt x="1378" y="13717"/>
                          <a:pt x="1187" y="14086"/>
                          <a:pt x="1009" y="14408"/>
                        </a:cubicBezTo>
                        <a:cubicBezTo>
                          <a:pt x="830" y="14717"/>
                          <a:pt x="663" y="15003"/>
                          <a:pt x="533" y="15241"/>
                        </a:cubicBezTo>
                        <a:cubicBezTo>
                          <a:pt x="247" y="15706"/>
                          <a:pt x="68" y="15991"/>
                          <a:pt x="68" y="15991"/>
                        </a:cubicBezTo>
                        <a:cubicBezTo>
                          <a:pt x="0" y="16117"/>
                          <a:pt x="265" y="16339"/>
                          <a:pt x="429" y="16339"/>
                        </a:cubicBezTo>
                        <a:cubicBezTo>
                          <a:pt x="466" y="16339"/>
                          <a:pt x="499" y="16327"/>
                          <a:pt x="521" y="16301"/>
                        </a:cubicBezTo>
                        <a:cubicBezTo>
                          <a:pt x="521" y="16301"/>
                          <a:pt x="723" y="16027"/>
                          <a:pt x="1056" y="15587"/>
                        </a:cubicBezTo>
                        <a:cubicBezTo>
                          <a:pt x="1211" y="15360"/>
                          <a:pt x="1402" y="15086"/>
                          <a:pt x="1616" y="14765"/>
                        </a:cubicBezTo>
                        <a:cubicBezTo>
                          <a:pt x="1818" y="14455"/>
                          <a:pt x="2045" y="14098"/>
                          <a:pt x="2283" y="13729"/>
                        </a:cubicBezTo>
                        <a:cubicBezTo>
                          <a:pt x="2735" y="12955"/>
                          <a:pt x="3211" y="12086"/>
                          <a:pt x="3640" y="11193"/>
                        </a:cubicBezTo>
                        <a:cubicBezTo>
                          <a:pt x="4069" y="10288"/>
                          <a:pt x="4462" y="9383"/>
                          <a:pt x="4759" y="8574"/>
                        </a:cubicBezTo>
                        <a:cubicBezTo>
                          <a:pt x="5378" y="6966"/>
                          <a:pt x="6009" y="4871"/>
                          <a:pt x="6521" y="3192"/>
                        </a:cubicBezTo>
                        <a:cubicBezTo>
                          <a:pt x="7033" y="1501"/>
                          <a:pt x="7414" y="227"/>
                          <a:pt x="7414" y="227"/>
                        </a:cubicBezTo>
                        <a:cubicBezTo>
                          <a:pt x="7439" y="102"/>
                          <a:pt x="7229" y="0"/>
                          <a:pt x="7065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  <p:grpSp>
            <p:nvGrpSpPr>
              <p:cNvPr id="480" name="Google Shape;480;p56"/>
              <p:cNvGrpSpPr/>
              <p:nvPr/>
            </p:nvGrpSpPr>
            <p:grpSpPr>
              <a:xfrm>
                <a:off x="698956" y="6526827"/>
                <a:ext cx="761443" cy="1254173"/>
                <a:chOff x="1668617" y="5683195"/>
                <a:chExt cx="1743230" cy="2871275"/>
              </a:xfrm>
            </p:grpSpPr>
            <p:sp>
              <p:nvSpPr>
                <p:cNvPr id="481" name="Google Shape;481;p56"/>
                <p:cNvSpPr/>
                <p:nvPr/>
              </p:nvSpPr>
              <p:spPr>
                <a:xfrm>
                  <a:off x="1668617" y="5683195"/>
                  <a:ext cx="1729969" cy="2242458"/>
                </a:xfrm>
                <a:custGeom>
                  <a:rect b="b" l="l" r="r" t="t"/>
                  <a:pathLst>
                    <a:path extrusionOk="0" h="90641" w="69926">
                      <a:moveTo>
                        <a:pt x="18523" y="0"/>
                      </a:moveTo>
                      <a:cubicBezTo>
                        <a:pt x="16491" y="0"/>
                        <a:pt x="14474" y="212"/>
                        <a:pt x="12514" y="681"/>
                      </a:cubicBezTo>
                      <a:cubicBezTo>
                        <a:pt x="8025" y="1752"/>
                        <a:pt x="3239" y="4252"/>
                        <a:pt x="1334" y="8503"/>
                      </a:cubicBezTo>
                      <a:cubicBezTo>
                        <a:pt x="1274" y="8562"/>
                        <a:pt x="1227" y="8610"/>
                        <a:pt x="1167" y="8670"/>
                      </a:cubicBezTo>
                      <a:cubicBezTo>
                        <a:pt x="762" y="8991"/>
                        <a:pt x="715" y="9455"/>
                        <a:pt x="858" y="9836"/>
                      </a:cubicBezTo>
                      <a:cubicBezTo>
                        <a:pt x="703" y="10384"/>
                        <a:pt x="596" y="10944"/>
                        <a:pt x="536" y="11551"/>
                      </a:cubicBezTo>
                      <a:cubicBezTo>
                        <a:pt x="0" y="16968"/>
                        <a:pt x="3263" y="22302"/>
                        <a:pt x="6311" y="26505"/>
                      </a:cubicBezTo>
                      <a:cubicBezTo>
                        <a:pt x="13490" y="36399"/>
                        <a:pt x="23503" y="43602"/>
                        <a:pt x="32862" y="51258"/>
                      </a:cubicBezTo>
                      <a:cubicBezTo>
                        <a:pt x="42625" y="59271"/>
                        <a:pt x="49923" y="67689"/>
                        <a:pt x="56198" y="78619"/>
                      </a:cubicBezTo>
                      <a:cubicBezTo>
                        <a:pt x="57321" y="80578"/>
                        <a:pt x="62210" y="90640"/>
                        <a:pt x="65877" y="90640"/>
                      </a:cubicBezTo>
                      <a:cubicBezTo>
                        <a:pt x="66176" y="90640"/>
                        <a:pt x="66467" y="90573"/>
                        <a:pt x="66747" y="90430"/>
                      </a:cubicBezTo>
                      <a:cubicBezTo>
                        <a:pt x="69926" y="88810"/>
                        <a:pt x="69759" y="78154"/>
                        <a:pt x="69795" y="74952"/>
                      </a:cubicBezTo>
                      <a:cubicBezTo>
                        <a:pt x="69842" y="69999"/>
                        <a:pt x="69247" y="64998"/>
                        <a:pt x="68342" y="60104"/>
                      </a:cubicBezTo>
                      <a:cubicBezTo>
                        <a:pt x="68080" y="58676"/>
                        <a:pt x="67794" y="57271"/>
                        <a:pt x="67497" y="55866"/>
                      </a:cubicBezTo>
                      <a:cubicBezTo>
                        <a:pt x="65187" y="45305"/>
                        <a:pt x="61413" y="34423"/>
                        <a:pt x="56007" y="25029"/>
                      </a:cubicBezTo>
                      <a:cubicBezTo>
                        <a:pt x="51007" y="16349"/>
                        <a:pt x="43982" y="8039"/>
                        <a:pt x="34683" y="3824"/>
                      </a:cubicBezTo>
                      <a:cubicBezTo>
                        <a:pt x="29749" y="1583"/>
                        <a:pt x="24080" y="0"/>
                        <a:pt x="18523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grpSp>
              <p:nvGrpSpPr>
                <p:cNvPr id="482" name="Google Shape;482;p56"/>
                <p:cNvGrpSpPr/>
                <p:nvPr/>
              </p:nvGrpSpPr>
              <p:grpSpPr>
                <a:xfrm>
                  <a:off x="2252110" y="6027996"/>
                  <a:ext cx="1159737" cy="2526474"/>
                  <a:chOff x="2252110" y="6027996"/>
                  <a:chExt cx="1159737" cy="2526474"/>
                </a:xfrm>
              </p:grpSpPr>
              <p:sp>
                <p:nvSpPr>
                  <p:cNvPr id="483" name="Google Shape;483;p56"/>
                  <p:cNvSpPr/>
                  <p:nvPr/>
                </p:nvSpPr>
                <p:spPr>
                  <a:xfrm>
                    <a:off x="2252110" y="6027996"/>
                    <a:ext cx="1159737" cy="2526474"/>
                  </a:xfrm>
                  <a:custGeom>
                    <a:rect b="b" l="l" r="r" t="t"/>
                    <a:pathLst>
                      <a:path extrusionOk="0" h="102121" w="46877">
                        <a:moveTo>
                          <a:pt x="249" y="0"/>
                        </a:moveTo>
                        <a:cubicBezTo>
                          <a:pt x="0" y="0"/>
                          <a:pt x="69" y="331"/>
                          <a:pt x="644" y="817"/>
                        </a:cubicBezTo>
                        <a:cubicBezTo>
                          <a:pt x="644" y="817"/>
                          <a:pt x="1049" y="1162"/>
                          <a:pt x="1799" y="1805"/>
                        </a:cubicBezTo>
                        <a:cubicBezTo>
                          <a:pt x="2180" y="2114"/>
                          <a:pt x="2633" y="2519"/>
                          <a:pt x="3157" y="2984"/>
                        </a:cubicBezTo>
                        <a:cubicBezTo>
                          <a:pt x="3419" y="3222"/>
                          <a:pt x="3704" y="3472"/>
                          <a:pt x="4002" y="3746"/>
                        </a:cubicBezTo>
                        <a:cubicBezTo>
                          <a:pt x="4300" y="4008"/>
                          <a:pt x="4609" y="4305"/>
                          <a:pt x="4943" y="4603"/>
                        </a:cubicBezTo>
                        <a:cubicBezTo>
                          <a:pt x="6264" y="5805"/>
                          <a:pt x="7788" y="7317"/>
                          <a:pt x="9467" y="9032"/>
                        </a:cubicBezTo>
                        <a:cubicBezTo>
                          <a:pt x="11134" y="10770"/>
                          <a:pt x="12932" y="12747"/>
                          <a:pt x="14765" y="14926"/>
                        </a:cubicBezTo>
                        <a:cubicBezTo>
                          <a:pt x="18409" y="19295"/>
                          <a:pt x="22100" y="24522"/>
                          <a:pt x="25231" y="30035"/>
                        </a:cubicBezTo>
                        <a:cubicBezTo>
                          <a:pt x="26791" y="32785"/>
                          <a:pt x="28219" y="35619"/>
                          <a:pt x="29529" y="38381"/>
                        </a:cubicBezTo>
                        <a:cubicBezTo>
                          <a:pt x="29696" y="38726"/>
                          <a:pt x="29862" y="39071"/>
                          <a:pt x="30029" y="39405"/>
                        </a:cubicBezTo>
                        <a:cubicBezTo>
                          <a:pt x="30184" y="39750"/>
                          <a:pt x="30339" y="40095"/>
                          <a:pt x="30505" y="40441"/>
                        </a:cubicBezTo>
                        <a:cubicBezTo>
                          <a:pt x="30815" y="41131"/>
                          <a:pt x="31124" y="41798"/>
                          <a:pt x="31422" y="42477"/>
                        </a:cubicBezTo>
                        <a:cubicBezTo>
                          <a:pt x="31720" y="43143"/>
                          <a:pt x="32006" y="43810"/>
                          <a:pt x="32291" y="44465"/>
                        </a:cubicBezTo>
                        <a:cubicBezTo>
                          <a:pt x="32363" y="44632"/>
                          <a:pt x="32434" y="44798"/>
                          <a:pt x="32506" y="44953"/>
                        </a:cubicBezTo>
                        <a:cubicBezTo>
                          <a:pt x="32577" y="45120"/>
                          <a:pt x="32637" y="45286"/>
                          <a:pt x="32708" y="45453"/>
                        </a:cubicBezTo>
                        <a:cubicBezTo>
                          <a:pt x="32839" y="45775"/>
                          <a:pt x="32970" y="46096"/>
                          <a:pt x="33113" y="46418"/>
                        </a:cubicBezTo>
                        <a:cubicBezTo>
                          <a:pt x="33649" y="47691"/>
                          <a:pt x="34161" y="49025"/>
                          <a:pt x="34708" y="50394"/>
                        </a:cubicBezTo>
                        <a:cubicBezTo>
                          <a:pt x="34970" y="51085"/>
                          <a:pt x="35232" y="51787"/>
                          <a:pt x="35494" y="52490"/>
                        </a:cubicBezTo>
                        <a:cubicBezTo>
                          <a:pt x="35625" y="52835"/>
                          <a:pt x="35768" y="53192"/>
                          <a:pt x="35899" y="53549"/>
                        </a:cubicBezTo>
                        <a:cubicBezTo>
                          <a:pt x="36018" y="53907"/>
                          <a:pt x="36149" y="54264"/>
                          <a:pt x="36280" y="54621"/>
                        </a:cubicBezTo>
                        <a:cubicBezTo>
                          <a:pt x="36411" y="54990"/>
                          <a:pt x="36542" y="55347"/>
                          <a:pt x="36661" y="55716"/>
                        </a:cubicBezTo>
                        <a:cubicBezTo>
                          <a:pt x="36732" y="55895"/>
                          <a:pt x="36792" y="56073"/>
                          <a:pt x="36863" y="56252"/>
                        </a:cubicBezTo>
                        <a:cubicBezTo>
                          <a:pt x="36923" y="56443"/>
                          <a:pt x="36982" y="56621"/>
                          <a:pt x="37054" y="56812"/>
                        </a:cubicBezTo>
                        <a:cubicBezTo>
                          <a:pt x="37304" y="57550"/>
                          <a:pt x="37554" y="58288"/>
                          <a:pt x="37804" y="59026"/>
                        </a:cubicBezTo>
                        <a:cubicBezTo>
                          <a:pt x="38280" y="60526"/>
                          <a:pt x="38780" y="62027"/>
                          <a:pt x="39233" y="63551"/>
                        </a:cubicBezTo>
                        <a:cubicBezTo>
                          <a:pt x="39697" y="65075"/>
                          <a:pt x="40126" y="66599"/>
                          <a:pt x="40554" y="68123"/>
                        </a:cubicBezTo>
                        <a:cubicBezTo>
                          <a:pt x="40769" y="68885"/>
                          <a:pt x="40971" y="69647"/>
                          <a:pt x="41173" y="70409"/>
                        </a:cubicBezTo>
                        <a:cubicBezTo>
                          <a:pt x="41376" y="71159"/>
                          <a:pt x="41566" y="71921"/>
                          <a:pt x="41757" y="72671"/>
                        </a:cubicBezTo>
                        <a:cubicBezTo>
                          <a:pt x="41852" y="73052"/>
                          <a:pt x="41947" y="73421"/>
                          <a:pt x="42043" y="73802"/>
                        </a:cubicBezTo>
                        <a:cubicBezTo>
                          <a:pt x="42126" y="74171"/>
                          <a:pt x="42221" y="74540"/>
                          <a:pt x="42304" y="74921"/>
                        </a:cubicBezTo>
                        <a:cubicBezTo>
                          <a:pt x="42388" y="75290"/>
                          <a:pt x="42483" y="75659"/>
                          <a:pt x="42566" y="76028"/>
                        </a:cubicBezTo>
                        <a:cubicBezTo>
                          <a:pt x="42650" y="76397"/>
                          <a:pt x="42745" y="76766"/>
                          <a:pt x="42816" y="77124"/>
                        </a:cubicBezTo>
                        <a:cubicBezTo>
                          <a:pt x="43126" y="78588"/>
                          <a:pt x="43436" y="80029"/>
                          <a:pt x="43686" y="81422"/>
                        </a:cubicBezTo>
                        <a:cubicBezTo>
                          <a:pt x="44733" y="87018"/>
                          <a:pt x="45341" y="91995"/>
                          <a:pt x="45722" y="95554"/>
                        </a:cubicBezTo>
                        <a:cubicBezTo>
                          <a:pt x="45817" y="96447"/>
                          <a:pt x="45900" y="97257"/>
                          <a:pt x="45972" y="97960"/>
                        </a:cubicBezTo>
                        <a:cubicBezTo>
                          <a:pt x="46055" y="98650"/>
                          <a:pt x="46114" y="99257"/>
                          <a:pt x="46150" y="99745"/>
                        </a:cubicBezTo>
                        <a:cubicBezTo>
                          <a:pt x="46245" y="100734"/>
                          <a:pt x="46305" y="101269"/>
                          <a:pt x="46305" y="101269"/>
                        </a:cubicBezTo>
                        <a:cubicBezTo>
                          <a:pt x="46369" y="101838"/>
                          <a:pt x="46515" y="102121"/>
                          <a:pt x="46640" y="102121"/>
                        </a:cubicBezTo>
                        <a:cubicBezTo>
                          <a:pt x="46769" y="102121"/>
                          <a:pt x="46877" y="101820"/>
                          <a:pt x="46853" y="101222"/>
                        </a:cubicBezTo>
                        <a:cubicBezTo>
                          <a:pt x="46853" y="101222"/>
                          <a:pt x="46805" y="100686"/>
                          <a:pt x="46734" y="99698"/>
                        </a:cubicBezTo>
                        <a:cubicBezTo>
                          <a:pt x="46686" y="99210"/>
                          <a:pt x="46638" y="98602"/>
                          <a:pt x="46579" y="97900"/>
                        </a:cubicBezTo>
                        <a:cubicBezTo>
                          <a:pt x="46507" y="97198"/>
                          <a:pt x="46436" y="96388"/>
                          <a:pt x="46353" y="95495"/>
                        </a:cubicBezTo>
                        <a:cubicBezTo>
                          <a:pt x="46007" y="91923"/>
                          <a:pt x="45472" y="86922"/>
                          <a:pt x="44483" y="81279"/>
                        </a:cubicBezTo>
                        <a:cubicBezTo>
                          <a:pt x="44245" y="79874"/>
                          <a:pt x="43948" y="78421"/>
                          <a:pt x="43650" y="76945"/>
                        </a:cubicBezTo>
                        <a:cubicBezTo>
                          <a:pt x="43590" y="76576"/>
                          <a:pt x="43495" y="76207"/>
                          <a:pt x="43412" y="75838"/>
                        </a:cubicBezTo>
                        <a:cubicBezTo>
                          <a:pt x="43328" y="75469"/>
                          <a:pt x="43245" y="75088"/>
                          <a:pt x="43162" y="74719"/>
                        </a:cubicBezTo>
                        <a:cubicBezTo>
                          <a:pt x="43078" y="74338"/>
                          <a:pt x="42995" y="73969"/>
                          <a:pt x="42912" y="73588"/>
                        </a:cubicBezTo>
                        <a:cubicBezTo>
                          <a:pt x="42816" y="73218"/>
                          <a:pt x="42721" y="72837"/>
                          <a:pt x="42626" y="72456"/>
                        </a:cubicBezTo>
                        <a:cubicBezTo>
                          <a:pt x="42447" y="71694"/>
                          <a:pt x="42269" y="70932"/>
                          <a:pt x="42066" y="70170"/>
                        </a:cubicBezTo>
                        <a:cubicBezTo>
                          <a:pt x="41876" y="69408"/>
                          <a:pt x="41673" y="68646"/>
                          <a:pt x="41471" y="67873"/>
                        </a:cubicBezTo>
                        <a:cubicBezTo>
                          <a:pt x="41054" y="66337"/>
                          <a:pt x="40638" y="64801"/>
                          <a:pt x="40173" y="63265"/>
                        </a:cubicBezTo>
                        <a:cubicBezTo>
                          <a:pt x="39733" y="61741"/>
                          <a:pt x="39245" y="60217"/>
                          <a:pt x="38768" y="58717"/>
                        </a:cubicBezTo>
                        <a:cubicBezTo>
                          <a:pt x="38518" y="57967"/>
                          <a:pt x="38268" y="57216"/>
                          <a:pt x="38030" y="56478"/>
                        </a:cubicBezTo>
                        <a:cubicBezTo>
                          <a:pt x="37971" y="56288"/>
                          <a:pt x="37899" y="56109"/>
                          <a:pt x="37840" y="55919"/>
                        </a:cubicBezTo>
                        <a:cubicBezTo>
                          <a:pt x="37780" y="55740"/>
                          <a:pt x="37709" y="55550"/>
                          <a:pt x="37649" y="55371"/>
                        </a:cubicBezTo>
                        <a:cubicBezTo>
                          <a:pt x="37518" y="55002"/>
                          <a:pt x="37387" y="54633"/>
                          <a:pt x="37268" y="54276"/>
                        </a:cubicBezTo>
                        <a:cubicBezTo>
                          <a:pt x="37137" y="53907"/>
                          <a:pt x="37006" y="53549"/>
                          <a:pt x="36887" y="53192"/>
                        </a:cubicBezTo>
                        <a:cubicBezTo>
                          <a:pt x="36756" y="52823"/>
                          <a:pt x="36613" y="52478"/>
                          <a:pt x="36482" y="52121"/>
                        </a:cubicBezTo>
                        <a:cubicBezTo>
                          <a:pt x="36220" y="51406"/>
                          <a:pt x="35970" y="50704"/>
                          <a:pt x="35696" y="50013"/>
                        </a:cubicBezTo>
                        <a:cubicBezTo>
                          <a:pt x="35161" y="48644"/>
                          <a:pt x="34637" y="47287"/>
                          <a:pt x="34101" y="46013"/>
                        </a:cubicBezTo>
                        <a:cubicBezTo>
                          <a:pt x="33958" y="45679"/>
                          <a:pt x="33827" y="45358"/>
                          <a:pt x="33696" y="45036"/>
                        </a:cubicBezTo>
                        <a:cubicBezTo>
                          <a:pt x="33625" y="44870"/>
                          <a:pt x="33553" y="44703"/>
                          <a:pt x="33482" y="44536"/>
                        </a:cubicBezTo>
                        <a:cubicBezTo>
                          <a:pt x="33410" y="44382"/>
                          <a:pt x="33339" y="44215"/>
                          <a:pt x="33268" y="44048"/>
                        </a:cubicBezTo>
                        <a:cubicBezTo>
                          <a:pt x="32982" y="43393"/>
                          <a:pt x="32696" y="42715"/>
                          <a:pt x="32398" y="42036"/>
                        </a:cubicBezTo>
                        <a:cubicBezTo>
                          <a:pt x="32089" y="41369"/>
                          <a:pt x="31779" y="40691"/>
                          <a:pt x="31458" y="40000"/>
                        </a:cubicBezTo>
                        <a:cubicBezTo>
                          <a:pt x="31303" y="39655"/>
                          <a:pt x="31136" y="39309"/>
                          <a:pt x="30982" y="38964"/>
                        </a:cubicBezTo>
                        <a:cubicBezTo>
                          <a:pt x="30815" y="38619"/>
                          <a:pt x="30648" y="38274"/>
                          <a:pt x="30482" y="37928"/>
                        </a:cubicBezTo>
                        <a:cubicBezTo>
                          <a:pt x="29136" y="35142"/>
                          <a:pt x="27684" y="32309"/>
                          <a:pt x="26088" y="29546"/>
                        </a:cubicBezTo>
                        <a:cubicBezTo>
                          <a:pt x="22885" y="23998"/>
                          <a:pt x="19111" y="18759"/>
                          <a:pt x="15384" y="14414"/>
                        </a:cubicBezTo>
                        <a:cubicBezTo>
                          <a:pt x="13515" y="12235"/>
                          <a:pt x="11682" y="10258"/>
                          <a:pt x="9979" y="8532"/>
                        </a:cubicBezTo>
                        <a:cubicBezTo>
                          <a:pt x="8264" y="6829"/>
                          <a:pt x="6705" y="5329"/>
                          <a:pt x="5359" y="4139"/>
                        </a:cubicBezTo>
                        <a:cubicBezTo>
                          <a:pt x="5026" y="3841"/>
                          <a:pt x="4716" y="3555"/>
                          <a:pt x="4419" y="3281"/>
                        </a:cubicBezTo>
                        <a:cubicBezTo>
                          <a:pt x="4109" y="3019"/>
                          <a:pt x="3823" y="2769"/>
                          <a:pt x="3550" y="2543"/>
                        </a:cubicBezTo>
                        <a:cubicBezTo>
                          <a:pt x="3014" y="2079"/>
                          <a:pt x="2561" y="1674"/>
                          <a:pt x="2180" y="1364"/>
                        </a:cubicBezTo>
                        <a:cubicBezTo>
                          <a:pt x="1406" y="733"/>
                          <a:pt x="990" y="388"/>
                          <a:pt x="990" y="388"/>
                        </a:cubicBezTo>
                        <a:cubicBezTo>
                          <a:pt x="657" y="117"/>
                          <a:pt x="397" y="0"/>
                          <a:pt x="249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4" name="Google Shape;484;p56"/>
                  <p:cNvSpPr/>
                  <p:nvPr/>
                </p:nvSpPr>
                <p:spPr>
                  <a:xfrm>
                    <a:off x="3112839" y="6709262"/>
                    <a:ext cx="58980" cy="663304"/>
                  </a:xfrm>
                  <a:custGeom>
                    <a:rect b="b" l="l" r="r" t="t"/>
                    <a:pathLst>
                      <a:path extrusionOk="0" h="26811" w="2384">
                        <a:moveTo>
                          <a:pt x="289" y="0"/>
                        </a:moveTo>
                        <a:cubicBezTo>
                          <a:pt x="158" y="0"/>
                          <a:pt x="25" y="72"/>
                          <a:pt x="1" y="212"/>
                        </a:cubicBezTo>
                        <a:cubicBezTo>
                          <a:pt x="1" y="212"/>
                          <a:pt x="1" y="724"/>
                          <a:pt x="13" y="1557"/>
                        </a:cubicBezTo>
                        <a:cubicBezTo>
                          <a:pt x="13" y="2390"/>
                          <a:pt x="24" y="3557"/>
                          <a:pt x="48" y="4891"/>
                        </a:cubicBezTo>
                        <a:cubicBezTo>
                          <a:pt x="84" y="7558"/>
                          <a:pt x="179" y="10868"/>
                          <a:pt x="322" y="13463"/>
                        </a:cubicBezTo>
                        <a:cubicBezTo>
                          <a:pt x="501" y="16047"/>
                          <a:pt x="798" y="19357"/>
                          <a:pt x="1156" y="22000"/>
                        </a:cubicBezTo>
                        <a:cubicBezTo>
                          <a:pt x="1239" y="22667"/>
                          <a:pt x="1310" y="23286"/>
                          <a:pt x="1394" y="23845"/>
                        </a:cubicBezTo>
                        <a:cubicBezTo>
                          <a:pt x="1477" y="24405"/>
                          <a:pt x="1560" y="24893"/>
                          <a:pt x="1620" y="25310"/>
                        </a:cubicBezTo>
                        <a:cubicBezTo>
                          <a:pt x="1751" y="26143"/>
                          <a:pt x="1822" y="26643"/>
                          <a:pt x="1822" y="26643"/>
                        </a:cubicBezTo>
                        <a:cubicBezTo>
                          <a:pt x="1848" y="26757"/>
                          <a:pt x="1960" y="26811"/>
                          <a:pt x="2076" y="26811"/>
                        </a:cubicBezTo>
                        <a:cubicBezTo>
                          <a:pt x="2226" y="26811"/>
                          <a:pt x="2383" y="26721"/>
                          <a:pt x="2370" y="26560"/>
                        </a:cubicBezTo>
                        <a:cubicBezTo>
                          <a:pt x="2370" y="26560"/>
                          <a:pt x="2322" y="26060"/>
                          <a:pt x="2251" y="25238"/>
                        </a:cubicBezTo>
                        <a:cubicBezTo>
                          <a:pt x="2203" y="24822"/>
                          <a:pt x="2156" y="24322"/>
                          <a:pt x="2108" y="23762"/>
                        </a:cubicBezTo>
                        <a:cubicBezTo>
                          <a:pt x="2048" y="23202"/>
                          <a:pt x="2013" y="22583"/>
                          <a:pt x="1953" y="21917"/>
                        </a:cubicBezTo>
                        <a:cubicBezTo>
                          <a:pt x="1727" y="19273"/>
                          <a:pt x="1560" y="15975"/>
                          <a:pt x="1394" y="13392"/>
                        </a:cubicBezTo>
                        <a:cubicBezTo>
                          <a:pt x="1072" y="8224"/>
                          <a:pt x="560" y="200"/>
                          <a:pt x="560" y="200"/>
                        </a:cubicBezTo>
                        <a:cubicBezTo>
                          <a:pt x="537" y="66"/>
                          <a:pt x="414" y="0"/>
                          <a:pt x="289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5" name="Google Shape;485;p56"/>
                  <p:cNvSpPr/>
                  <p:nvPr/>
                </p:nvSpPr>
                <p:spPr>
                  <a:xfrm>
                    <a:off x="2447432" y="6696496"/>
                    <a:ext cx="526393" cy="233669"/>
                  </a:xfrm>
                  <a:custGeom>
                    <a:rect b="b" l="l" r="r" t="t"/>
                    <a:pathLst>
                      <a:path extrusionOk="0" h="9445" w="21277">
                        <a:moveTo>
                          <a:pt x="1569" y="0"/>
                        </a:moveTo>
                        <a:cubicBezTo>
                          <a:pt x="1521" y="0"/>
                          <a:pt x="1475" y="1"/>
                          <a:pt x="1429" y="1"/>
                        </a:cubicBezTo>
                        <a:cubicBezTo>
                          <a:pt x="1239" y="1"/>
                          <a:pt x="1072" y="13"/>
                          <a:pt x="929" y="25"/>
                        </a:cubicBezTo>
                        <a:cubicBezTo>
                          <a:pt x="786" y="25"/>
                          <a:pt x="655" y="37"/>
                          <a:pt x="560" y="49"/>
                        </a:cubicBezTo>
                        <a:cubicBezTo>
                          <a:pt x="358" y="61"/>
                          <a:pt x="239" y="73"/>
                          <a:pt x="239" y="73"/>
                        </a:cubicBezTo>
                        <a:cubicBezTo>
                          <a:pt x="0" y="132"/>
                          <a:pt x="48" y="585"/>
                          <a:pt x="286" y="632"/>
                        </a:cubicBezTo>
                        <a:cubicBezTo>
                          <a:pt x="286" y="632"/>
                          <a:pt x="393" y="620"/>
                          <a:pt x="584" y="620"/>
                        </a:cubicBezTo>
                        <a:cubicBezTo>
                          <a:pt x="616" y="616"/>
                          <a:pt x="650" y="615"/>
                          <a:pt x="687" y="615"/>
                        </a:cubicBezTo>
                        <a:cubicBezTo>
                          <a:pt x="761" y="615"/>
                          <a:pt x="846" y="620"/>
                          <a:pt x="941" y="620"/>
                        </a:cubicBezTo>
                        <a:cubicBezTo>
                          <a:pt x="1084" y="620"/>
                          <a:pt x="1239" y="620"/>
                          <a:pt x="1417" y="632"/>
                        </a:cubicBezTo>
                        <a:cubicBezTo>
                          <a:pt x="2120" y="668"/>
                          <a:pt x="3096" y="811"/>
                          <a:pt x="4191" y="1085"/>
                        </a:cubicBezTo>
                        <a:cubicBezTo>
                          <a:pt x="5287" y="1347"/>
                          <a:pt x="6489" y="1751"/>
                          <a:pt x="7668" y="2216"/>
                        </a:cubicBezTo>
                        <a:cubicBezTo>
                          <a:pt x="8847" y="2680"/>
                          <a:pt x="9990" y="3216"/>
                          <a:pt x="10990" y="3692"/>
                        </a:cubicBezTo>
                        <a:cubicBezTo>
                          <a:pt x="12978" y="4657"/>
                          <a:pt x="15479" y="6014"/>
                          <a:pt x="17419" y="7228"/>
                        </a:cubicBezTo>
                        <a:cubicBezTo>
                          <a:pt x="19372" y="8419"/>
                          <a:pt x="20789" y="9419"/>
                          <a:pt x="20789" y="9419"/>
                        </a:cubicBezTo>
                        <a:cubicBezTo>
                          <a:pt x="20814" y="9436"/>
                          <a:pt x="20841" y="9444"/>
                          <a:pt x="20870" y="9444"/>
                        </a:cubicBezTo>
                        <a:cubicBezTo>
                          <a:pt x="21056" y="9444"/>
                          <a:pt x="21277" y="9113"/>
                          <a:pt x="21122" y="8979"/>
                        </a:cubicBezTo>
                        <a:cubicBezTo>
                          <a:pt x="21122" y="8979"/>
                          <a:pt x="19765" y="7859"/>
                          <a:pt x="17860" y="6550"/>
                        </a:cubicBezTo>
                        <a:cubicBezTo>
                          <a:pt x="16907" y="5883"/>
                          <a:pt x="15824" y="5169"/>
                          <a:pt x="14717" y="4514"/>
                        </a:cubicBezTo>
                        <a:cubicBezTo>
                          <a:pt x="13597" y="3847"/>
                          <a:pt x="12466" y="3228"/>
                          <a:pt x="11454" y="2728"/>
                        </a:cubicBezTo>
                        <a:cubicBezTo>
                          <a:pt x="10430" y="2240"/>
                          <a:pt x="9240" y="1728"/>
                          <a:pt x="8013" y="1299"/>
                        </a:cubicBezTo>
                        <a:cubicBezTo>
                          <a:pt x="6787" y="859"/>
                          <a:pt x="5513" y="513"/>
                          <a:pt x="4358" y="287"/>
                        </a:cubicBezTo>
                        <a:cubicBezTo>
                          <a:pt x="3275" y="86"/>
                          <a:pt x="2296" y="0"/>
                          <a:pt x="1569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6" name="Google Shape;486;p56"/>
                  <p:cNvSpPr/>
                  <p:nvPr/>
                </p:nvSpPr>
                <p:spPr>
                  <a:xfrm>
                    <a:off x="2600004" y="6126931"/>
                    <a:ext cx="57644" cy="287652"/>
                  </a:xfrm>
                  <a:custGeom>
                    <a:rect b="b" l="l" r="r" t="t"/>
                    <a:pathLst>
                      <a:path extrusionOk="0" h="11627" w="2330">
                        <a:moveTo>
                          <a:pt x="372" y="0"/>
                        </a:moveTo>
                        <a:cubicBezTo>
                          <a:pt x="220" y="0"/>
                          <a:pt x="24" y="52"/>
                          <a:pt x="1" y="128"/>
                        </a:cubicBezTo>
                        <a:cubicBezTo>
                          <a:pt x="1" y="128"/>
                          <a:pt x="13" y="354"/>
                          <a:pt x="37" y="711"/>
                        </a:cubicBezTo>
                        <a:cubicBezTo>
                          <a:pt x="48" y="1080"/>
                          <a:pt x="72" y="1580"/>
                          <a:pt x="96" y="2164"/>
                        </a:cubicBezTo>
                        <a:cubicBezTo>
                          <a:pt x="144" y="3318"/>
                          <a:pt x="179" y="4771"/>
                          <a:pt x="310" y="5914"/>
                        </a:cubicBezTo>
                        <a:cubicBezTo>
                          <a:pt x="429" y="7045"/>
                          <a:pt x="703" y="8510"/>
                          <a:pt x="1060" y="9641"/>
                        </a:cubicBezTo>
                        <a:cubicBezTo>
                          <a:pt x="1156" y="9926"/>
                          <a:pt x="1227" y="10188"/>
                          <a:pt x="1322" y="10426"/>
                        </a:cubicBezTo>
                        <a:cubicBezTo>
                          <a:pt x="1406" y="10665"/>
                          <a:pt x="1477" y="10879"/>
                          <a:pt x="1549" y="11046"/>
                        </a:cubicBezTo>
                        <a:cubicBezTo>
                          <a:pt x="1703" y="11391"/>
                          <a:pt x="1787" y="11593"/>
                          <a:pt x="1787" y="11593"/>
                        </a:cubicBezTo>
                        <a:cubicBezTo>
                          <a:pt x="1800" y="11616"/>
                          <a:pt x="1832" y="11626"/>
                          <a:pt x="1876" y="11626"/>
                        </a:cubicBezTo>
                        <a:cubicBezTo>
                          <a:pt x="2033" y="11626"/>
                          <a:pt x="2329" y="11496"/>
                          <a:pt x="2311" y="11403"/>
                        </a:cubicBezTo>
                        <a:cubicBezTo>
                          <a:pt x="2311" y="11403"/>
                          <a:pt x="2251" y="11188"/>
                          <a:pt x="2156" y="10843"/>
                        </a:cubicBezTo>
                        <a:cubicBezTo>
                          <a:pt x="2108" y="10677"/>
                          <a:pt x="2061" y="10462"/>
                          <a:pt x="2001" y="10224"/>
                        </a:cubicBezTo>
                        <a:cubicBezTo>
                          <a:pt x="1942" y="9998"/>
                          <a:pt x="1906" y="9724"/>
                          <a:pt x="1846" y="9450"/>
                        </a:cubicBezTo>
                        <a:cubicBezTo>
                          <a:pt x="1632" y="8331"/>
                          <a:pt x="1489" y="6914"/>
                          <a:pt x="1370" y="5795"/>
                        </a:cubicBezTo>
                        <a:cubicBezTo>
                          <a:pt x="1251" y="4688"/>
                          <a:pt x="1072" y="3247"/>
                          <a:pt x="906" y="2092"/>
                        </a:cubicBezTo>
                        <a:cubicBezTo>
                          <a:pt x="822" y="1509"/>
                          <a:pt x="727" y="997"/>
                          <a:pt x="668" y="640"/>
                        </a:cubicBezTo>
                        <a:cubicBezTo>
                          <a:pt x="596" y="282"/>
                          <a:pt x="549" y="56"/>
                          <a:pt x="549" y="56"/>
                        </a:cubicBezTo>
                        <a:cubicBezTo>
                          <a:pt x="531" y="17"/>
                          <a:pt x="459" y="0"/>
                          <a:pt x="372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</p:grpSp>
        <p:sp>
          <p:nvSpPr>
            <p:cNvPr id="487" name="Google Shape;487;p56"/>
            <p:cNvSpPr/>
            <p:nvPr/>
          </p:nvSpPr>
          <p:spPr>
            <a:xfrm flipH="1">
              <a:off x="1175358" y="4705391"/>
              <a:ext cx="1701494" cy="434364"/>
            </a:xfrm>
            <a:custGeom>
              <a:rect b="b" l="l" r="r" t="t"/>
              <a:pathLst>
                <a:path extrusionOk="0" h="10991" w="43054">
                  <a:moveTo>
                    <a:pt x="21920" y="1"/>
                  </a:moveTo>
                  <a:cubicBezTo>
                    <a:pt x="19110" y="1"/>
                    <a:pt x="16717" y="2084"/>
                    <a:pt x="15753" y="5025"/>
                  </a:cubicBezTo>
                  <a:cubicBezTo>
                    <a:pt x="14574" y="3882"/>
                    <a:pt x="12967" y="3168"/>
                    <a:pt x="11181" y="3168"/>
                  </a:cubicBezTo>
                  <a:cubicBezTo>
                    <a:pt x="7954" y="3168"/>
                    <a:pt x="5275" y="5502"/>
                    <a:pt x="4739" y="8573"/>
                  </a:cubicBezTo>
                  <a:cubicBezTo>
                    <a:pt x="4299" y="8359"/>
                    <a:pt x="3811" y="8228"/>
                    <a:pt x="3287" y="8228"/>
                  </a:cubicBezTo>
                  <a:cubicBezTo>
                    <a:pt x="1644" y="8228"/>
                    <a:pt x="275" y="9419"/>
                    <a:pt x="1" y="10990"/>
                  </a:cubicBezTo>
                  <a:lnTo>
                    <a:pt x="43054" y="10990"/>
                  </a:lnTo>
                  <a:cubicBezTo>
                    <a:pt x="43054" y="10990"/>
                    <a:pt x="43054" y="10990"/>
                    <a:pt x="43054" y="10978"/>
                  </a:cubicBezTo>
                  <a:cubicBezTo>
                    <a:pt x="43054" y="8407"/>
                    <a:pt x="40970" y="6323"/>
                    <a:pt x="38398" y="6323"/>
                  </a:cubicBezTo>
                  <a:cubicBezTo>
                    <a:pt x="37744" y="6323"/>
                    <a:pt x="37124" y="6454"/>
                    <a:pt x="36565" y="6704"/>
                  </a:cubicBezTo>
                  <a:cubicBezTo>
                    <a:pt x="35815" y="4025"/>
                    <a:pt x="33374" y="2061"/>
                    <a:pt x="30469" y="2061"/>
                  </a:cubicBezTo>
                  <a:cubicBezTo>
                    <a:pt x="29231" y="2061"/>
                    <a:pt x="28088" y="2418"/>
                    <a:pt x="27123" y="3025"/>
                  </a:cubicBezTo>
                  <a:cubicBezTo>
                    <a:pt x="25909" y="1191"/>
                    <a:pt x="24028" y="1"/>
                    <a:pt x="219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Columns">
  <p:cSld name="CUSTOM_2"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9" name="Google Shape;489;p57"/>
          <p:cNvGrpSpPr/>
          <p:nvPr/>
        </p:nvGrpSpPr>
        <p:grpSpPr>
          <a:xfrm rot="244921">
            <a:off x="647179" y="3832742"/>
            <a:ext cx="1145761" cy="872458"/>
            <a:chOff x="3077675" y="6690087"/>
            <a:chExt cx="2525088" cy="1922768"/>
          </a:xfrm>
        </p:grpSpPr>
        <p:sp>
          <p:nvSpPr>
            <p:cNvPr id="490" name="Google Shape;490;p57"/>
            <p:cNvSpPr/>
            <p:nvPr/>
          </p:nvSpPr>
          <p:spPr>
            <a:xfrm>
              <a:off x="3538754" y="6690087"/>
              <a:ext cx="2064009" cy="1922768"/>
            </a:xfrm>
            <a:custGeom>
              <a:rect b="b" l="l" r="r" t="t"/>
              <a:pathLst>
                <a:path extrusionOk="0" h="77719" w="83428">
                  <a:moveTo>
                    <a:pt x="43744" y="1"/>
                  </a:moveTo>
                  <a:cubicBezTo>
                    <a:pt x="43607" y="1"/>
                    <a:pt x="43469" y="5"/>
                    <a:pt x="43328" y="15"/>
                  </a:cubicBezTo>
                  <a:cubicBezTo>
                    <a:pt x="39256" y="277"/>
                    <a:pt x="37779" y="4360"/>
                    <a:pt x="36839" y="7718"/>
                  </a:cubicBezTo>
                  <a:cubicBezTo>
                    <a:pt x="35589" y="12203"/>
                    <a:pt x="34968" y="18558"/>
                    <a:pt x="31040" y="18558"/>
                  </a:cubicBezTo>
                  <a:cubicBezTo>
                    <a:pt x="29952" y="18558"/>
                    <a:pt x="28611" y="18070"/>
                    <a:pt x="26933" y="16921"/>
                  </a:cubicBezTo>
                  <a:cubicBezTo>
                    <a:pt x="25614" y="16019"/>
                    <a:pt x="23908" y="14589"/>
                    <a:pt x="22178" y="14589"/>
                  </a:cubicBezTo>
                  <a:cubicBezTo>
                    <a:pt x="21830" y="14589"/>
                    <a:pt x="21481" y="14647"/>
                    <a:pt x="21134" y="14778"/>
                  </a:cubicBezTo>
                  <a:cubicBezTo>
                    <a:pt x="15276" y="16993"/>
                    <a:pt x="19075" y="24530"/>
                    <a:pt x="19753" y="28387"/>
                  </a:cubicBezTo>
                  <a:cubicBezTo>
                    <a:pt x="20166" y="30701"/>
                    <a:pt x="20096" y="34763"/>
                    <a:pt x="17456" y="34763"/>
                  </a:cubicBezTo>
                  <a:cubicBezTo>
                    <a:pt x="17054" y="34763"/>
                    <a:pt x="16592" y="34669"/>
                    <a:pt x="16062" y="34459"/>
                  </a:cubicBezTo>
                  <a:cubicBezTo>
                    <a:pt x="11365" y="32594"/>
                    <a:pt x="10296" y="26273"/>
                    <a:pt x="4770" y="26273"/>
                  </a:cubicBezTo>
                  <a:cubicBezTo>
                    <a:pt x="4512" y="26273"/>
                    <a:pt x="4244" y="26287"/>
                    <a:pt x="3966" y="26315"/>
                  </a:cubicBezTo>
                  <a:cubicBezTo>
                    <a:pt x="715" y="26649"/>
                    <a:pt x="1" y="29554"/>
                    <a:pt x="489" y="32328"/>
                  </a:cubicBezTo>
                  <a:cubicBezTo>
                    <a:pt x="1251" y="36555"/>
                    <a:pt x="3644" y="40222"/>
                    <a:pt x="5085" y="44211"/>
                  </a:cubicBezTo>
                  <a:cubicBezTo>
                    <a:pt x="6597" y="48390"/>
                    <a:pt x="7061" y="52997"/>
                    <a:pt x="6549" y="57403"/>
                  </a:cubicBezTo>
                  <a:cubicBezTo>
                    <a:pt x="6275" y="59784"/>
                    <a:pt x="4037" y="62999"/>
                    <a:pt x="4632" y="65380"/>
                  </a:cubicBezTo>
                  <a:cubicBezTo>
                    <a:pt x="5513" y="68856"/>
                    <a:pt x="12336" y="68321"/>
                    <a:pt x="15050" y="68797"/>
                  </a:cubicBezTo>
                  <a:cubicBezTo>
                    <a:pt x="18884" y="69476"/>
                    <a:pt x="22766" y="70095"/>
                    <a:pt x="26468" y="71345"/>
                  </a:cubicBezTo>
                  <a:cubicBezTo>
                    <a:pt x="30939" y="72847"/>
                    <a:pt x="38196" y="77718"/>
                    <a:pt x="44090" y="77718"/>
                  </a:cubicBezTo>
                  <a:cubicBezTo>
                    <a:pt x="46186" y="77718"/>
                    <a:pt x="48109" y="77102"/>
                    <a:pt x="49674" y="75500"/>
                  </a:cubicBezTo>
                  <a:cubicBezTo>
                    <a:pt x="51602" y="73524"/>
                    <a:pt x="50626" y="70488"/>
                    <a:pt x="49185" y="68559"/>
                  </a:cubicBezTo>
                  <a:cubicBezTo>
                    <a:pt x="47364" y="66130"/>
                    <a:pt x="44090" y="64594"/>
                    <a:pt x="42661" y="61856"/>
                  </a:cubicBezTo>
                  <a:cubicBezTo>
                    <a:pt x="41468" y="59570"/>
                    <a:pt x="43103" y="58980"/>
                    <a:pt x="45242" y="58980"/>
                  </a:cubicBezTo>
                  <a:cubicBezTo>
                    <a:pt x="47158" y="58980"/>
                    <a:pt x="49479" y="59453"/>
                    <a:pt x="50531" y="59605"/>
                  </a:cubicBezTo>
                  <a:cubicBezTo>
                    <a:pt x="52312" y="59861"/>
                    <a:pt x="54410" y="60234"/>
                    <a:pt x="56446" y="60234"/>
                  </a:cubicBezTo>
                  <a:cubicBezTo>
                    <a:pt x="59050" y="60234"/>
                    <a:pt x="61553" y="59624"/>
                    <a:pt x="63163" y="57379"/>
                  </a:cubicBezTo>
                  <a:cubicBezTo>
                    <a:pt x="66116" y="53271"/>
                    <a:pt x="61497" y="49068"/>
                    <a:pt x="58818" y="46354"/>
                  </a:cubicBezTo>
                  <a:cubicBezTo>
                    <a:pt x="55151" y="42627"/>
                    <a:pt x="56532" y="41246"/>
                    <a:pt x="59306" y="40817"/>
                  </a:cubicBezTo>
                  <a:cubicBezTo>
                    <a:pt x="60111" y="40689"/>
                    <a:pt x="61032" y="40643"/>
                    <a:pt x="61979" y="40643"/>
                  </a:cubicBezTo>
                  <a:cubicBezTo>
                    <a:pt x="63762" y="40643"/>
                    <a:pt x="65636" y="40807"/>
                    <a:pt x="66997" y="40901"/>
                  </a:cubicBezTo>
                  <a:cubicBezTo>
                    <a:pt x="68350" y="40991"/>
                    <a:pt x="70090" y="41137"/>
                    <a:pt x="71903" y="41137"/>
                  </a:cubicBezTo>
                  <a:cubicBezTo>
                    <a:pt x="76075" y="41137"/>
                    <a:pt x="80636" y="40364"/>
                    <a:pt x="81773" y="36364"/>
                  </a:cubicBezTo>
                  <a:cubicBezTo>
                    <a:pt x="83428" y="30578"/>
                    <a:pt x="75260" y="28090"/>
                    <a:pt x="71057" y="27816"/>
                  </a:cubicBezTo>
                  <a:cubicBezTo>
                    <a:pt x="69545" y="27720"/>
                    <a:pt x="66307" y="27518"/>
                    <a:pt x="65557" y="25863"/>
                  </a:cubicBezTo>
                  <a:cubicBezTo>
                    <a:pt x="64425" y="23339"/>
                    <a:pt x="68890" y="21386"/>
                    <a:pt x="70414" y="20291"/>
                  </a:cubicBezTo>
                  <a:cubicBezTo>
                    <a:pt x="73534" y="18029"/>
                    <a:pt x="75927" y="14493"/>
                    <a:pt x="76606" y="10659"/>
                  </a:cubicBezTo>
                  <a:cubicBezTo>
                    <a:pt x="77201" y="7313"/>
                    <a:pt x="75355" y="4337"/>
                    <a:pt x="72319" y="2920"/>
                  </a:cubicBezTo>
                  <a:cubicBezTo>
                    <a:pt x="71216" y="2408"/>
                    <a:pt x="70191" y="2186"/>
                    <a:pt x="69227" y="2186"/>
                  </a:cubicBezTo>
                  <a:cubicBezTo>
                    <a:pt x="63183" y="2186"/>
                    <a:pt x="59515" y="10924"/>
                    <a:pt x="53960" y="12135"/>
                  </a:cubicBezTo>
                  <a:cubicBezTo>
                    <a:pt x="53728" y="12186"/>
                    <a:pt x="53514" y="12210"/>
                    <a:pt x="53317" y="12210"/>
                  </a:cubicBezTo>
                  <a:cubicBezTo>
                    <a:pt x="50797" y="12210"/>
                    <a:pt x="50946" y="8282"/>
                    <a:pt x="50317" y="6206"/>
                  </a:cubicBezTo>
                  <a:cubicBezTo>
                    <a:pt x="49353" y="3076"/>
                    <a:pt x="47297" y="1"/>
                    <a:pt x="43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1" name="Google Shape;491;p57"/>
            <p:cNvSpPr/>
            <p:nvPr/>
          </p:nvSpPr>
          <p:spPr>
            <a:xfrm>
              <a:off x="3077675" y="7144734"/>
              <a:ext cx="1927197" cy="1319656"/>
            </a:xfrm>
            <a:custGeom>
              <a:rect b="b" l="l" r="r" t="t"/>
              <a:pathLst>
                <a:path extrusionOk="0" h="53341" w="77898">
                  <a:moveTo>
                    <a:pt x="77657" y="0"/>
                  </a:moveTo>
                  <a:cubicBezTo>
                    <a:pt x="77524" y="0"/>
                    <a:pt x="77309" y="98"/>
                    <a:pt x="77038" y="330"/>
                  </a:cubicBezTo>
                  <a:cubicBezTo>
                    <a:pt x="77038" y="330"/>
                    <a:pt x="75681" y="1521"/>
                    <a:pt x="73430" y="3497"/>
                  </a:cubicBezTo>
                  <a:cubicBezTo>
                    <a:pt x="72299" y="4486"/>
                    <a:pt x="70954" y="5664"/>
                    <a:pt x="69430" y="6998"/>
                  </a:cubicBezTo>
                  <a:cubicBezTo>
                    <a:pt x="68668" y="7665"/>
                    <a:pt x="67870" y="8367"/>
                    <a:pt x="67037" y="9093"/>
                  </a:cubicBezTo>
                  <a:cubicBezTo>
                    <a:pt x="66203" y="9820"/>
                    <a:pt x="65334" y="10594"/>
                    <a:pt x="64441" y="11391"/>
                  </a:cubicBezTo>
                  <a:cubicBezTo>
                    <a:pt x="63548" y="12177"/>
                    <a:pt x="62631" y="12999"/>
                    <a:pt x="61691" y="13832"/>
                  </a:cubicBezTo>
                  <a:cubicBezTo>
                    <a:pt x="61453" y="14034"/>
                    <a:pt x="61215" y="14249"/>
                    <a:pt x="60976" y="14463"/>
                  </a:cubicBezTo>
                  <a:cubicBezTo>
                    <a:pt x="60750" y="14677"/>
                    <a:pt x="60512" y="14892"/>
                    <a:pt x="60274" y="15106"/>
                  </a:cubicBezTo>
                  <a:cubicBezTo>
                    <a:pt x="59798" y="15535"/>
                    <a:pt x="59321" y="15975"/>
                    <a:pt x="58845" y="16416"/>
                  </a:cubicBezTo>
                  <a:cubicBezTo>
                    <a:pt x="57881" y="17297"/>
                    <a:pt x="56916" y="18190"/>
                    <a:pt x="55940" y="19083"/>
                  </a:cubicBezTo>
                  <a:lnTo>
                    <a:pt x="55571" y="19416"/>
                  </a:lnTo>
                  <a:lnTo>
                    <a:pt x="55214" y="19773"/>
                  </a:lnTo>
                  <a:cubicBezTo>
                    <a:pt x="54976" y="20011"/>
                    <a:pt x="54738" y="20250"/>
                    <a:pt x="54499" y="20488"/>
                  </a:cubicBezTo>
                  <a:cubicBezTo>
                    <a:pt x="54035" y="20964"/>
                    <a:pt x="53571" y="21440"/>
                    <a:pt x="53106" y="21916"/>
                  </a:cubicBezTo>
                  <a:cubicBezTo>
                    <a:pt x="51261" y="23845"/>
                    <a:pt x="49463" y="25798"/>
                    <a:pt x="47725" y="27691"/>
                  </a:cubicBezTo>
                  <a:cubicBezTo>
                    <a:pt x="45975" y="29572"/>
                    <a:pt x="44284" y="31370"/>
                    <a:pt x="42653" y="33025"/>
                  </a:cubicBezTo>
                  <a:cubicBezTo>
                    <a:pt x="41033" y="34668"/>
                    <a:pt x="39259" y="36406"/>
                    <a:pt x="37342" y="38085"/>
                  </a:cubicBezTo>
                  <a:cubicBezTo>
                    <a:pt x="36378" y="38918"/>
                    <a:pt x="35390" y="39752"/>
                    <a:pt x="34354" y="40538"/>
                  </a:cubicBezTo>
                  <a:cubicBezTo>
                    <a:pt x="33318" y="41335"/>
                    <a:pt x="32247" y="42109"/>
                    <a:pt x="31151" y="42824"/>
                  </a:cubicBezTo>
                  <a:cubicBezTo>
                    <a:pt x="30044" y="43550"/>
                    <a:pt x="28913" y="44205"/>
                    <a:pt x="27746" y="44812"/>
                  </a:cubicBezTo>
                  <a:cubicBezTo>
                    <a:pt x="27460" y="44967"/>
                    <a:pt x="27175" y="45122"/>
                    <a:pt x="26877" y="45253"/>
                  </a:cubicBezTo>
                  <a:cubicBezTo>
                    <a:pt x="26579" y="45395"/>
                    <a:pt x="26293" y="45538"/>
                    <a:pt x="25996" y="45669"/>
                  </a:cubicBezTo>
                  <a:cubicBezTo>
                    <a:pt x="25401" y="45919"/>
                    <a:pt x="24793" y="46146"/>
                    <a:pt x="24186" y="46384"/>
                  </a:cubicBezTo>
                  <a:cubicBezTo>
                    <a:pt x="23888" y="46503"/>
                    <a:pt x="23591" y="46622"/>
                    <a:pt x="23293" y="46741"/>
                  </a:cubicBezTo>
                  <a:cubicBezTo>
                    <a:pt x="23138" y="46800"/>
                    <a:pt x="22995" y="46860"/>
                    <a:pt x="22853" y="46919"/>
                  </a:cubicBezTo>
                  <a:cubicBezTo>
                    <a:pt x="22698" y="46967"/>
                    <a:pt x="22543" y="47027"/>
                    <a:pt x="22400" y="47074"/>
                  </a:cubicBezTo>
                  <a:cubicBezTo>
                    <a:pt x="21793" y="47289"/>
                    <a:pt x="21198" y="47491"/>
                    <a:pt x="20602" y="47693"/>
                  </a:cubicBezTo>
                  <a:cubicBezTo>
                    <a:pt x="20317" y="47801"/>
                    <a:pt x="20019" y="47908"/>
                    <a:pt x="19721" y="48003"/>
                  </a:cubicBezTo>
                  <a:cubicBezTo>
                    <a:pt x="19435" y="48098"/>
                    <a:pt x="19138" y="48182"/>
                    <a:pt x="18852" y="48277"/>
                  </a:cubicBezTo>
                  <a:cubicBezTo>
                    <a:pt x="18257" y="48455"/>
                    <a:pt x="17685" y="48634"/>
                    <a:pt x="17114" y="48813"/>
                  </a:cubicBezTo>
                  <a:cubicBezTo>
                    <a:pt x="12566" y="50170"/>
                    <a:pt x="8470" y="51087"/>
                    <a:pt x="5553" y="51753"/>
                  </a:cubicBezTo>
                  <a:cubicBezTo>
                    <a:pt x="4100" y="52075"/>
                    <a:pt x="2922" y="52337"/>
                    <a:pt x="2112" y="52503"/>
                  </a:cubicBezTo>
                  <a:cubicBezTo>
                    <a:pt x="1314" y="52682"/>
                    <a:pt x="874" y="52777"/>
                    <a:pt x="874" y="52777"/>
                  </a:cubicBezTo>
                  <a:cubicBezTo>
                    <a:pt x="47" y="52974"/>
                    <a:pt x="1" y="53340"/>
                    <a:pt x="641" y="53340"/>
                  </a:cubicBezTo>
                  <a:cubicBezTo>
                    <a:pt x="739" y="53340"/>
                    <a:pt x="852" y="53332"/>
                    <a:pt x="981" y="53313"/>
                  </a:cubicBezTo>
                  <a:cubicBezTo>
                    <a:pt x="981" y="53313"/>
                    <a:pt x="1421" y="53218"/>
                    <a:pt x="2231" y="53063"/>
                  </a:cubicBezTo>
                  <a:cubicBezTo>
                    <a:pt x="3041" y="52896"/>
                    <a:pt x="4219" y="52658"/>
                    <a:pt x="5684" y="52361"/>
                  </a:cubicBezTo>
                  <a:cubicBezTo>
                    <a:pt x="8625" y="51741"/>
                    <a:pt x="12732" y="50884"/>
                    <a:pt x="17340" y="49575"/>
                  </a:cubicBezTo>
                  <a:cubicBezTo>
                    <a:pt x="17911" y="49408"/>
                    <a:pt x="18495" y="49241"/>
                    <a:pt x="19090" y="49063"/>
                  </a:cubicBezTo>
                  <a:cubicBezTo>
                    <a:pt x="19388" y="48979"/>
                    <a:pt x="19686" y="48884"/>
                    <a:pt x="19983" y="48801"/>
                  </a:cubicBezTo>
                  <a:cubicBezTo>
                    <a:pt x="20281" y="48705"/>
                    <a:pt x="20578" y="48598"/>
                    <a:pt x="20876" y="48503"/>
                  </a:cubicBezTo>
                  <a:cubicBezTo>
                    <a:pt x="21471" y="48301"/>
                    <a:pt x="22079" y="48098"/>
                    <a:pt x="22686" y="47896"/>
                  </a:cubicBezTo>
                  <a:cubicBezTo>
                    <a:pt x="22841" y="47848"/>
                    <a:pt x="22995" y="47789"/>
                    <a:pt x="23150" y="47741"/>
                  </a:cubicBezTo>
                  <a:cubicBezTo>
                    <a:pt x="23293" y="47681"/>
                    <a:pt x="23448" y="47622"/>
                    <a:pt x="23603" y="47562"/>
                  </a:cubicBezTo>
                  <a:cubicBezTo>
                    <a:pt x="23900" y="47455"/>
                    <a:pt x="24210" y="47336"/>
                    <a:pt x="24519" y="47217"/>
                  </a:cubicBezTo>
                  <a:cubicBezTo>
                    <a:pt x="25127" y="46979"/>
                    <a:pt x="25746" y="46753"/>
                    <a:pt x="26365" y="46515"/>
                  </a:cubicBezTo>
                  <a:cubicBezTo>
                    <a:pt x="26663" y="46372"/>
                    <a:pt x="26972" y="46229"/>
                    <a:pt x="27270" y="46086"/>
                  </a:cubicBezTo>
                  <a:cubicBezTo>
                    <a:pt x="27579" y="45955"/>
                    <a:pt x="27877" y="45800"/>
                    <a:pt x="28175" y="45646"/>
                  </a:cubicBezTo>
                  <a:cubicBezTo>
                    <a:pt x="29365" y="45038"/>
                    <a:pt x="30544" y="44372"/>
                    <a:pt x="31675" y="43645"/>
                  </a:cubicBezTo>
                  <a:cubicBezTo>
                    <a:pt x="32806" y="42919"/>
                    <a:pt x="33902" y="42145"/>
                    <a:pt x="34961" y="41347"/>
                  </a:cubicBezTo>
                  <a:cubicBezTo>
                    <a:pt x="36021" y="40538"/>
                    <a:pt x="37033" y="39704"/>
                    <a:pt x="38021" y="38859"/>
                  </a:cubicBezTo>
                  <a:cubicBezTo>
                    <a:pt x="39974" y="37168"/>
                    <a:pt x="41772" y="35430"/>
                    <a:pt x="43415" y="33763"/>
                  </a:cubicBezTo>
                  <a:cubicBezTo>
                    <a:pt x="45046" y="32108"/>
                    <a:pt x="46748" y="30286"/>
                    <a:pt x="48475" y="28381"/>
                  </a:cubicBezTo>
                  <a:cubicBezTo>
                    <a:pt x="50213" y="26488"/>
                    <a:pt x="51999" y="24524"/>
                    <a:pt x="53809" y="22595"/>
                  </a:cubicBezTo>
                  <a:cubicBezTo>
                    <a:pt x="54273" y="22107"/>
                    <a:pt x="54726" y="21631"/>
                    <a:pt x="55190" y="21154"/>
                  </a:cubicBezTo>
                  <a:cubicBezTo>
                    <a:pt x="55416" y="20916"/>
                    <a:pt x="55642" y="20678"/>
                    <a:pt x="55881" y="20452"/>
                  </a:cubicBezTo>
                  <a:lnTo>
                    <a:pt x="56226" y="20095"/>
                  </a:lnTo>
                  <a:lnTo>
                    <a:pt x="56583" y="19761"/>
                  </a:lnTo>
                  <a:cubicBezTo>
                    <a:pt x="57547" y="18857"/>
                    <a:pt x="58512" y="17952"/>
                    <a:pt x="59452" y="17071"/>
                  </a:cubicBezTo>
                  <a:cubicBezTo>
                    <a:pt x="59929" y="16618"/>
                    <a:pt x="60393" y="16178"/>
                    <a:pt x="60869" y="15749"/>
                  </a:cubicBezTo>
                  <a:cubicBezTo>
                    <a:pt x="61095" y="15523"/>
                    <a:pt x="61334" y="15308"/>
                    <a:pt x="61560" y="15094"/>
                  </a:cubicBezTo>
                  <a:cubicBezTo>
                    <a:pt x="61798" y="14880"/>
                    <a:pt x="62024" y="14666"/>
                    <a:pt x="62262" y="14451"/>
                  </a:cubicBezTo>
                  <a:cubicBezTo>
                    <a:pt x="63191" y="13606"/>
                    <a:pt x="64096" y="12784"/>
                    <a:pt x="64977" y="11987"/>
                  </a:cubicBezTo>
                  <a:cubicBezTo>
                    <a:pt x="72049" y="5581"/>
                    <a:pt x="77407" y="735"/>
                    <a:pt x="77407" y="735"/>
                  </a:cubicBezTo>
                  <a:cubicBezTo>
                    <a:pt x="77868" y="321"/>
                    <a:pt x="77898" y="0"/>
                    <a:pt x="7765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2" name="Google Shape;492;p57"/>
            <p:cNvSpPr/>
            <p:nvPr/>
          </p:nvSpPr>
          <p:spPr>
            <a:xfrm>
              <a:off x="4083257" y="7963826"/>
              <a:ext cx="485028" cy="66056"/>
            </a:xfrm>
            <a:custGeom>
              <a:rect b="b" l="l" r="r" t="t"/>
              <a:pathLst>
                <a:path extrusionOk="0" h="2670" w="19605">
                  <a:moveTo>
                    <a:pt x="13901" y="0"/>
                  </a:moveTo>
                  <a:cubicBezTo>
                    <a:pt x="13437" y="0"/>
                    <a:pt x="12960" y="12"/>
                    <a:pt x="12472" y="24"/>
                  </a:cubicBezTo>
                  <a:cubicBezTo>
                    <a:pt x="12234" y="24"/>
                    <a:pt x="11996" y="36"/>
                    <a:pt x="11758" y="36"/>
                  </a:cubicBezTo>
                  <a:cubicBezTo>
                    <a:pt x="11639" y="48"/>
                    <a:pt x="11520" y="48"/>
                    <a:pt x="11401" y="48"/>
                  </a:cubicBezTo>
                  <a:cubicBezTo>
                    <a:pt x="11282" y="60"/>
                    <a:pt x="11163" y="72"/>
                    <a:pt x="11044" y="72"/>
                  </a:cubicBezTo>
                  <a:cubicBezTo>
                    <a:pt x="10579" y="107"/>
                    <a:pt x="10127" y="143"/>
                    <a:pt x="9710" y="179"/>
                  </a:cubicBezTo>
                  <a:cubicBezTo>
                    <a:pt x="9472" y="203"/>
                    <a:pt x="9222" y="226"/>
                    <a:pt x="8972" y="250"/>
                  </a:cubicBezTo>
                  <a:cubicBezTo>
                    <a:pt x="8722" y="286"/>
                    <a:pt x="8460" y="322"/>
                    <a:pt x="8198" y="357"/>
                  </a:cubicBezTo>
                  <a:cubicBezTo>
                    <a:pt x="7674" y="429"/>
                    <a:pt x="7138" y="500"/>
                    <a:pt x="6602" y="584"/>
                  </a:cubicBezTo>
                  <a:cubicBezTo>
                    <a:pt x="6067" y="679"/>
                    <a:pt x="5519" y="786"/>
                    <a:pt x="4995" y="881"/>
                  </a:cubicBezTo>
                  <a:cubicBezTo>
                    <a:pt x="4733" y="941"/>
                    <a:pt x="4471" y="988"/>
                    <a:pt x="4221" y="1036"/>
                  </a:cubicBezTo>
                  <a:cubicBezTo>
                    <a:pt x="3971" y="1096"/>
                    <a:pt x="3733" y="1155"/>
                    <a:pt x="3495" y="1215"/>
                  </a:cubicBezTo>
                  <a:cubicBezTo>
                    <a:pt x="3019" y="1334"/>
                    <a:pt x="2566" y="1441"/>
                    <a:pt x="2161" y="1536"/>
                  </a:cubicBezTo>
                  <a:cubicBezTo>
                    <a:pt x="1769" y="1655"/>
                    <a:pt x="1411" y="1762"/>
                    <a:pt x="1114" y="1846"/>
                  </a:cubicBezTo>
                  <a:cubicBezTo>
                    <a:pt x="530" y="2024"/>
                    <a:pt x="173" y="2131"/>
                    <a:pt x="173" y="2131"/>
                  </a:cubicBezTo>
                  <a:cubicBezTo>
                    <a:pt x="1" y="2200"/>
                    <a:pt x="117" y="2669"/>
                    <a:pt x="307" y="2669"/>
                  </a:cubicBezTo>
                  <a:cubicBezTo>
                    <a:pt x="314" y="2669"/>
                    <a:pt x="321" y="2668"/>
                    <a:pt x="328" y="2667"/>
                  </a:cubicBezTo>
                  <a:cubicBezTo>
                    <a:pt x="328" y="2667"/>
                    <a:pt x="685" y="2584"/>
                    <a:pt x="1280" y="2453"/>
                  </a:cubicBezTo>
                  <a:cubicBezTo>
                    <a:pt x="1578" y="2393"/>
                    <a:pt x="1923" y="2310"/>
                    <a:pt x="2328" y="2227"/>
                  </a:cubicBezTo>
                  <a:cubicBezTo>
                    <a:pt x="2733" y="2155"/>
                    <a:pt x="3173" y="2084"/>
                    <a:pt x="3650" y="2000"/>
                  </a:cubicBezTo>
                  <a:cubicBezTo>
                    <a:pt x="3888" y="1953"/>
                    <a:pt x="4126" y="1917"/>
                    <a:pt x="4376" y="1870"/>
                  </a:cubicBezTo>
                  <a:cubicBezTo>
                    <a:pt x="4626" y="1834"/>
                    <a:pt x="4888" y="1798"/>
                    <a:pt x="5150" y="1762"/>
                  </a:cubicBezTo>
                  <a:cubicBezTo>
                    <a:pt x="5674" y="1691"/>
                    <a:pt x="6210" y="1619"/>
                    <a:pt x="6733" y="1548"/>
                  </a:cubicBezTo>
                  <a:cubicBezTo>
                    <a:pt x="7269" y="1489"/>
                    <a:pt x="7805" y="1429"/>
                    <a:pt x="8317" y="1381"/>
                  </a:cubicBezTo>
                  <a:cubicBezTo>
                    <a:pt x="8579" y="1346"/>
                    <a:pt x="8829" y="1322"/>
                    <a:pt x="9079" y="1298"/>
                  </a:cubicBezTo>
                  <a:cubicBezTo>
                    <a:pt x="9329" y="1274"/>
                    <a:pt x="9567" y="1250"/>
                    <a:pt x="9805" y="1239"/>
                  </a:cubicBezTo>
                  <a:cubicBezTo>
                    <a:pt x="10222" y="1191"/>
                    <a:pt x="10663" y="1155"/>
                    <a:pt x="11127" y="1108"/>
                  </a:cubicBezTo>
                  <a:cubicBezTo>
                    <a:pt x="11234" y="1096"/>
                    <a:pt x="11353" y="1084"/>
                    <a:pt x="11460" y="1072"/>
                  </a:cubicBezTo>
                  <a:cubicBezTo>
                    <a:pt x="11579" y="1072"/>
                    <a:pt x="11698" y="1060"/>
                    <a:pt x="11817" y="1060"/>
                  </a:cubicBezTo>
                  <a:cubicBezTo>
                    <a:pt x="12056" y="1036"/>
                    <a:pt x="12282" y="1024"/>
                    <a:pt x="12520" y="1012"/>
                  </a:cubicBezTo>
                  <a:cubicBezTo>
                    <a:pt x="12996" y="977"/>
                    <a:pt x="13460" y="941"/>
                    <a:pt x="13925" y="917"/>
                  </a:cubicBezTo>
                  <a:cubicBezTo>
                    <a:pt x="14389" y="893"/>
                    <a:pt x="14842" y="881"/>
                    <a:pt x="15258" y="869"/>
                  </a:cubicBezTo>
                  <a:cubicBezTo>
                    <a:pt x="15830" y="838"/>
                    <a:pt x="16354" y="838"/>
                    <a:pt x="16802" y="838"/>
                  </a:cubicBezTo>
                  <a:lnTo>
                    <a:pt x="16802" y="838"/>
                  </a:lnTo>
                  <a:cubicBezTo>
                    <a:pt x="17026" y="838"/>
                    <a:pt x="17231" y="838"/>
                    <a:pt x="17413" y="834"/>
                  </a:cubicBezTo>
                  <a:cubicBezTo>
                    <a:pt x="17866" y="834"/>
                    <a:pt x="18189" y="834"/>
                    <a:pt x="18314" y="827"/>
                  </a:cubicBezTo>
                  <a:lnTo>
                    <a:pt x="18314" y="827"/>
                  </a:lnTo>
                  <a:cubicBezTo>
                    <a:pt x="18323" y="833"/>
                    <a:pt x="18333" y="839"/>
                    <a:pt x="18342" y="846"/>
                  </a:cubicBezTo>
                  <a:cubicBezTo>
                    <a:pt x="18378" y="858"/>
                    <a:pt x="18413" y="869"/>
                    <a:pt x="18449" y="881"/>
                  </a:cubicBezTo>
                  <a:cubicBezTo>
                    <a:pt x="18509" y="905"/>
                    <a:pt x="18556" y="917"/>
                    <a:pt x="18616" y="929"/>
                  </a:cubicBezTo>
                  <a:cubicBezTo>
                    <a:pt x="18711" y="953"/>
                    <a:pt x="18794" y="977"/>
                    <a:pt x="18866" y="988"/>
                  </a:cubicBezTo>
                  <a:cubicBezTo>
                    <a:pt x="19009" y="1012"/>
                    <a:pt x="19104" y="1024"/>
                    <a:pt x="19175" y="1036"/>
                  </a:cubicBezTo>
                  <a:cubicBezTo>
                    <a:pt x="19318" y="1060"/>
                    <a:pt x="19330" y="1060"/>
                    <a:pt x="19330" y="1060"/>
                  </a:cubicBezTo>
                  <a:cubicBezTo>
                    <a:pt x="19533" y="1060"/>
                    <a:pt x="19604" y="607"/>
                    <a:pt x="19414" y="524"/>
                  </a:cubicBezTo>
                  <a:cubicBezTo>
                    <a:pt x="19414" y="524"/>
                    <a:pt x="19402" y="524"/>
                    <a:pt x="19271" y="500"/>
                  </a:cubicBezTo>
                  <a:cubicBezTo>
                    <a:pt x="19199" y="488"/>
                    <a:pt x="19104" y="465"/>
                    <a:pt x="18973" y="441"/>
                  </a:cubicBezTo>
                  <a:cubicBezTo>
                    <a:pt x="18914" y="429"/>
                    <a:pt x="18830" y="417"/>
                    <a:pt x="18759" y="393"/>
                  </a:cubicBezTo>
                  <a:cubicBezTo>
                    <a:pt x="18723" y="381"/>
                    <a:pt x="18675" y="369"/>
                    <a:pt x="18640" y="357"/>
                  </a:cubicBezTo>
                  <a:cubicBezTo>
                    <a:pt x="18616" y="346"/>
                    <a:pt x="18604" y="334"/>
                    <a:pt x="18580" y="334"/>
                  </a:cubicBezTo>
                  <a:cubicBezTo>
                    <a:pt x="18568" y="322"/>
                    <a:pt x="18556" y="322"/>
                    <a:pt x="18544" y="310"/>
                  </a:cubicBezTo>
                  <a:lnTo>
                    <a:pt x="18449" y="274"/>
                  </a:lnTo>
                  <a:lnTo>
                    <a:pt x="18402" y="262"/>
                  </a:lnTo>
                  <a:cubicBezTo>
                    <a:pt x="18354" y="250"/>
                    <a:pt x="18009" y="215"/>
                    <a:pt x="17449" y="167"/>
                  </a:cubicBezTo>
                  <a:cubicBezTo>
                    <a:pt x="16889" y="119"/>
                    <a:pt x="16127" y="36"/>
                    <a:pt x="15258" y="36"/>
                  </a:cubicBezTo>
                  <a:cubicBezTo>
                    <a:pt x="14830" y="24"/>
                    <a:pt x="14377" y="12"/>
                    <a:pt x="139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3" name="Google Shape;493;p57"/>
            <p:cNvSpPr/>
            <p:nvPr/>
          </p:nvSpPr>
          <p:spPr>
            <a:xfrm>
              <a:off x="4465836" y="7206782"/>
              <a:ext cx="184066" cy="404227"/>
            </a:xfrm>
            <a:custGeom>
              <a:rect b="b" l="l" r="r" t="t"/>
              <a:pathLst>
                <a:path extrusionOk="0" h="16339" w="7440">
                  <a:moveTo>
                    <a:pt x="7065" y="0"/>
                  </a:moveTo>
                  <a:cubicBezTo>
                    <a:pt x="6996" y="0"/>
                    <a:pt x="6934" y="18"/>
                    <a:pt x="6902" y="61"/>
                  </a:cubicBezTo>
                  <a:cubicBezTo>
                    <a:pt x="6902" y="61"/>
                    <a:pt x="6771" y="370"/>
                    <a:pt x="6569" y="870"/>
                  </a:cubicBezTo>
                  <a:cubicBezTo>
                    <a:pt x="6367" y="1406"/>
                    <a:pt x="6081" y="2097"/>
                    <a:pt x="5759" y="2930"/>
                  </a:cubicBezTo>
                  <a:cubicBezTo>
                    <a:pt x="5140" y="4573"/>
                    <a:pt x="4378" y="6609"/>
                    <a:pt x="3771" y="8205"/>
                  </a:cubicBezTo>
                  <a:cubicBezTo>
                    <a:pt x="3473" y="9002"/>
                    <a:pt x="3128" y="9895"/>
                    <a:pt x="2759" y="10788"/>
                  </a:cubicBezTo>
                  <a:cubicBezTo>
                    <a:pt x="2378" y="11681"/>
                    <a:pt x="1973" y="12562"/>
                    <a:pt x="1580" y="13336"/>
                  </a:cubicBezTo>
                  <a:cubicBezTo>
                    <a:pt x="1378" y="13717"/>
                    <a:pt x="1187" y="14086"/>
                    <a:pt x="1009" y="14408"/>
                  </a:cubicBezTo>
                  <a:cubicBezTo>
                    <a:pt x="830" y="14717"/>
                    <a:pt x="663" y="15003"/>
                    <a:pt x="533" y="15241"/>
                  </a:cubicBezTo>
                  <a:cubicBezTo>
                    <a:pt x="247" y="15706"/>
                    <a:pt x="68" y="15991"/>
                    <a:pt x="68" y="15991"/>
                  </a:cubicBezTo>
                  <a:cubicBezTo>
                    <a:pt x="0" y="16117"/>
                    <a:pt x="265" y="16339"/>
                    <a:pt x="429" y="16339"/>
                  </a:cubicBezTo>
                  <a:cubicBezTo>
                    <a:pt x="466" y="16339"/>
                    <a:pt x="499" y="16327"/>
                    <a:pt x="521" y="16301"/>
                  </a:cubicBezTo>
                  <a:cubicBezTo>
                    <a:pt x="521" y="16301"/>
                    <a:pt x="723" y="16027"/>
                    <a:pt x="1056" y="15587"/>
                  </a:cubicBezTo>
                  <a:cubicBezTo>
                    <a:pt x="1211" y="15360"/>
                    <a:pt x="1402" y="15086"/>
                    <a:pt x="1616" y="14765"/>
                  </a:cubicBezTo>
                  <a:cubicBezTo>
                    <a:pt x="1818" y="14455"/>
                    <a:pt x="2045" y="14098"/>
                    <a:pt x="2283" y="13729"/>
                  </a:cubicBezTo>
                  <a:cubicBezTo>
                    <a:pt x="2735" y="12955"/>
                    <a:pt x="3211" y="12086"/>
                    <a:pt x="3640" y="11193"/>
                  </a:cubicBezTo>
                  <a:cubicBezTo>
                    <a:pt x="4069" y="10288"/>
                    <a:pt x="4462" y="9383"/>
                    <a:pt x="4759" y="8574"/>
                  </a:cubicBezTo>
                  <a:cubicBezTo>
                    <a:pt x="5378" y="6966"/>
                    <a:pt x="6009" y="4871"/>
                    <a:pt x="6521" y="3192"/>
                  </a:cubicBezTo>
                  <a:cubicBezTo>
                    <a:pt x="7033" y="1501"/>
                    <a:pt x="7414" y="227"/>
                    <a:pt x="7414" y="227"/>
                  </a:cubicBezTo>
                  <a:cubicBezTo>
                    <a:pt x="7439" y="102"/>
                    <a:pt x="7229" y="0"/>
                    <a:pt x="70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4" name="Google Shape;494;p57"/>
          <p:cNvGrpSpPr/>
          <p:nvPr/>
        </p:nvGrpSpPr>
        <p:grpSpPr>
          <a:xfrm rot="-1537546">
            <a:off x="604994" y="3763987"/>
            <a:ext cx="488794" cy="774382"/>
            <a:chOff x="-1904298" y="1056455"/>
            <a:chExt cx="581725" cy="921611"/>
          </a:xfrm>
        </p:grpSpPr>
        <p:sp>
          <p:nvSpPr>
            <p:cNvPr id="495" name="Google Shape;495;p57"/>
            <p:cNvSpPr/>
            <p:nvPr/>
          </p:nvSpPr>
          <p:spPr>
            <a:xfrm>
              <a:off x="-1904298" y="1056455"/>
              <a:ext cx="581725" cy="887132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6" name="Google Shape;496;p57"/>
            <p:cNvSpPr/>
            <p:nvPr/>
          </p:nvSpPr>
          <p:spPr>
            <a:xfrm>
              <a:off x="-1862965" y="1216748"/>
              <a:ext cx="442995" cy="761317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7" name="Google Shape;497;p57"/>
          <p:cNvSpPr/>
          <p:nvPr/>
        </p:nvSpPr>
        <p:spPr>
          <a:xfrm>
            <a:off x="1" y="3744009"/>
            <a:ext cx="1536033" cy="1399598"/>
          </a:xfrm>
          <a:custGeom>
            <a:rect b="b" l="l" r="r" t="t"/>
            <a:pathLst>
              <a:path extrusionOk="0" h="52020" w="57091">
                <a:moveTo>
                  <a:pt x="167" y="14181"/>
                </a:moveTo>
                <a:cubicBezTo>
                  <a:pt x="845" y="14181"/>
                  <a:pt x="14859" y="1"/>
                  <a:pt x="24658" y="18574"/>
                </a:cubicBezTo>
                <a:cubicBezTo>
                  <a:pt x="34457" y="37160"/>
                  <a:pt x="57090" y="28040"/>
                  <a:pt x="50840" y="52019"/>
                </a:cubicBezTo>
                <a:lnTo>
                  <a:pt x="0" y="52019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57"/>
          <p:cNvSpPr/>
          <p:nvPr/>
        </p:nvSpPr>
        <p:spPr>
          <a:xfrm>
            <a:off x="2292986" y="714386"/>
            <a:ext cx="6851022" cy="4429224"/>
          </a:xfrm>
          <a:custGeom>
            <a:rect b="b" l="l" r="r" t="t"/>
            <a:pathLst>
              <a:path extrusionOk="0" h="138316" w="213944">
                <a:moveTo>
                  <a:pt x="187607" y="17884"/>
                </a:moveTo>
                <a:cubicBezTo>
                  <a:pt x="185262" y="10061"/>
                  <a:pt x="178440" y="0"/>
                  <a:pt x="158818" y="500"/>
                </a:cubicBezTo>
                <a:cubicBezTo>
                  <a:pt x="138756" y="1012"/>
                  <a:pt x="122325" y="29659"/>
                  <a:pt x="89500" y="43720"/>
                </a:cubicBezTo>
                <a:cubicBezTo>
                  <a:pt x="72260" y="51114"/>
                  <a:pt x="1" y="63092"/>
                  <a:pt x="41589" y="138315"/>
                </a:cubicBezTo>
                <a:lnTo>
                  <a:pt x="60425" y="138315"/>
                </a:lnTo>
                <a:lnTo>
                  <a:pt x="186881" y="138315"/>
                </a:lnTo>
                <a:lnTo>
                  <a:pt x="213944" y="138315"/>
                </a:lnTo>
                <a:lnTo>
                  <a:pt x="213944" y="33588"/>
                </a:lnTo>
                <a:cubicBezTo>
                  <a:pt x="211241" y="26349"/>
                  <a:pt x="204455" y="18038"/>
                  <a:pt x="187607" y="17884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57"/>
          <p:cNvSpPr/>
          <p:nvPr/>
        </p:nvSpPr>
        <p:spPr>
          <a:xfrm>
            <a:off x="2838848" y="1324408"/>
            <a:ext cx="4536814" cy="2368458"/>
          </a:xfrm>
          <a:custGeom>
            <a:rect b="b" l="l" r="r" t="t"/>
            <a:pathLst>
              <a:path extrusionOk="0" h="42149" w="80737">
                <a:moveTo>
                  <a:pt x="40565" y="1"/>
                </a:moveTo>
                <a:cubicBezTo>
                  <a:pt x="34671" y="1"/>
                  <a:pt x="29373" y="2489"/>
                  <a:pt x="25658" y="6478"/>
                </a:cubicBezTo>
                <a:cubicBezTo>
                  <a:pt x="23157" y="9151"/>
                  <a:pt x="19680" y="10629"/>
                  <a:pt x="16026" y="10629"/>
                </a:cubicBezTo>
                <a:cubicBezTo>
                  <a:pt x="15872" y="10629"/>
                  <a:pt x="15717" y="10626"/>
                  <a:pt x="15562" y="10621"/>
                </a:cubicBezTo>
                <a:cubicBezTo>
                  <a:pt x="15383" y="10609"/>
                  <a:pt x="15216" y="10609"/>
                  <a:pt x="15038" y="10609"/>
                </a:cubicBezTo>
                <a:cubicBezTo>
                  <a:pt x="6727" y="10609"/>
                  <a:pt x="0" y="17324"/>
                  <a:pt x="0" y="25623"/>
                </a:cubicBezTo>
                <a:cubicBezTo>
                  <a:pt x="0" y="33910"/>
                  <a:pt x="6727" y="40625"/>
                  <a:pt x="15038" y="40625"/>
                </a:cubicBezTo>
                <a:cubicBezTo>
                  <a:pt x="19705" y="40625"/>
                  <a:pt x="23872" y="38505"/>
                  <a:pt x="26623" y="35184"/>
                </a:cubicBezTo>
                <a:cubicBezTo>
                  <a:pt x="30278" y="38589"/>
                  <a:pt x="35171" y="40684"/>
                  <a:pt x="40565" y="40684"/>
                </a:cubicBezTo>
                <a:cubicBezTo>
                  <a:pt x="43529" y="40684"/>
                  <a:pt x="46351" y="40053"/>
                  <a:pt x="48887" y="38910"/>
                </a:cubicBezTo>
                <a:cubicBezTo>
                  <a:pt x="51233" y="40922"/>
                  <a:pt x="54293" y="42149"/>
                  <a:pt x="57638" y="42149"/>
                </a:cubicBezTo>
                <a:cubicBezTo>
                  <a:pt x="61984" y="42149"/>
                  <a:pt x="65854" y="40077"/>
                  <a:pt x="68306" y="36874"/>
                </a:cubicBezTo>
                <a:cubicBezTo>
                  <a:pt x="69628" y="38124"/>
                  <a:pt x="71414" y="38898"/>
                  <a:pt x="73378" y="38898"/>
                </a:cubicBezTo>
                <a:cubicBezTo>
                  <a:pt x="77438" y="38898"/>
                  <a:pt x="80736" y="35600"/>
                  <a:pt x="80736" y="31540"/>
                </a:cubicBezTo>
                <a:cubicBezTo>
                  <a:pt x="80736" y="27480"/>
                  <a:pt x="77438" y="24194"/>
                  <a:pt x="73378" y="24194"/>
                </a:cubicBezTo>
                <a:lnTo>
                  <a:pt x="73343" y="24194"/>
                </a:lnTo>
                <a:cubicBezTo>
                  <a:pt x="73331" y="24194"/>
                  <a:pt x="73318" y="24194"/>
                  <a:pt x="73306" y="24194"/>
                </a:cubicBezTo>
                <a:cubicBezTo>
                  <a:pt x="71641" y="24194"/>
                  <a:pt x="70062" y="23386"/>
                  <a:pt x="69211" y="21944"/>
                </a:cubicBezTo>
                <a:cubicBezTo>
                  <a:pt x="67925" y="19777"/>
                  <a:pt x="66044" y="17991"/>
                  <a:pt x="63782" y="16824"/>
                </a:cubicBezTo>
                <a:cubicBezTo>
                  <a:pt x="61734" y="15764"/>
                  <a:pt x="60091" y="14086"/>
                  <a:pt x="59139" y="11978"/>
                </a:cubicBezTo>
                <a:cubicBezTo>
                  <a:pt x="55948" y="4918"/>
                  <a:pt x="48840" y="1"/>
                  <a:pt x="40565" y="1"/>
                </a:cubicBezTo>
                <a:close/>
              </a:path>
            </a:pathLst>
          </a:custGeom>
          <a:solidFill>
            <a:schemeClr val="lt1">
              <a:alpha val="4469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57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01" name="Google Shape;501;p57"/>
          <p:cNvSpPr txBox="1"/>
          <p:nvPr>
            <p:ph idx="1" type="subTitle"/>
          </p:nvPr>
        </p:nvSpPr>
        <p:spPr>
          <a:xfrm>
            <a:off x="1528650" y="1342100"/>
            <a:ext cx="2607300" cy="9927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502" name="Google Shape;502;p57"/>
          <p:cNvSpPr txBox="1"/>
          <p:nvPr>
            <p:ph idx="2" type="subTitle"/>
          </p:nvPr>
        </p:nvSpPr>
        <p:spPr>
          <a:xfrm>
            <a:off x="5008050" y="1342100"/>
            <a:ext cx="2607300" cy="9927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503" name="Google Shape;503;p57"/>
          <p:cNvSpPr txBox="1"/>
          <p:nvPr>
            <p:ph idx="3" type="title"/>
          </p:nvPr>
        </p:nvSpPr>
        <p:spPr>
          <a:xfrm>
            <a:off x="1528650" y="3808350"/>
            <a:ext cx="26073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04" name="Google Shape;504;p57"/>
          <p:cNvSpPr txBox="1"/>
          <p:nvPr>
            <p:ph idx="4" type="subTitle"/>
          </p:nvPr>
        </p:nvSpPr>
        <p:spPr>
          <a:xfrm>
            <a:off x="5008050" y="2940100"/>
            <a:ext cx="2607300" cy="9927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505" name="Google Shape;505;p57"/>
          <p:cNvSpPr txBox="1"/>
          <p:nvPr>
            <p:ph idx="5" type="title"/>
          </p:nvPr>
        </p:nvSpPr>
        <p:spPr>
          <a:xfrm>
            <a:off x="1528650" y="2210350"/>
            <a:ext cx="26073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06" name="Google Shape;506;p57"/>
          <p:cNvSpPr txBox="1"/>
          <p:nvPr>
            <p:ph idx="6" type="title"/>
          </p:nvPr>
        </p:nvSpPr>
        <p:spPr>
          <a:xfrm>
            <a:off x="5008050" y="2210350"/>
            <a:ext cx="26073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07" name="Google Shape;507;p57"/>
          <p:cNvSpPr txBox="1"/>
          <p:nvPr>
            <p:ph idx="7" type="subTitle"/>
          </p:nvPr>
        </p:nvSpPr>
        <p:spPr>
          <a:xfrm>
            <a:off x="1528650" y="2940100"/>
            <a:ext cx="2607300" cy="9927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508" name="Google Shape;508;p57"/>
          <p:cNvSpPr txBox="1"/>
          <p:nvPr>
            <p:ph idx="8" type="title"/>
          </p:nvPr>
        </p:nvSpPr>
        <p:spPr>
          <a:xfrm>
            <a:off x="5008050" y="3808350"/>
            <a:ext cx="26073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Columns 1">
  <p:cSld name="CUSTOM_12"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58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11" name="Google Shape;511;p58"/>
          <p:cNvSpPr txBox="1"/>
          <p:nvPr>
            <p:ph idx="2" type="title"/>
          </p:nvPr>
        </p:nvSpPr>
        <p:spPr>
          <a:xfrm>
            <a:off x="717513" y="16083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12" name="Google Shape;512;p58"/>
          <p:cNvSpPr txBox="1"/>
          <p:nvPr>
            <p:ph idx="1" type="subTitle"/>
          </p:nvPr>
        </p:nvSpPr>
        <p:spPr>
          <a:xfrm>
            <a:off x="717513" y="2011675"/>
            <a:ext cx="1984800" cy="9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13" name="Google Shape;513;p58"/>
          <p:cNvSpPr txBox="1"/>
          <p:nvPr>
            <p:ph idx="3" type="title"/>
          </p:nvPr>
        </p:nvSpPr>
        <p:spPr>
          <a:xfrm>
            <a:off x="6441667" y="16083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14" name="Google Shape;514;p58"/>
          <p:cNvSpPr txBox="1"/>
          <p:nvPr>
            <p:ph idx="4" type="subTitle"/>
          </p:nvPr>
        </p:nvSpPr>
        <p:spPr>
          <a:xfrm>
            <a:off x="6441667" y="2011675"/>
            <a:ext cx="1984800" cy="9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15" name="Google Shape;515;p58"/>
          <p:cNvSpPr txBox="1"/>
          <p:nvPr>
            <p:ph idx="5" type="title"/>
          </p:nvPr>
        </p:nvSpPr>
        <p:spPr>
          <a:xfrm>
            <a:off x="717513" y="3301352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16" name="Google Shape;516;p58"/>
          <p:cNvSpPr txBox="1"/>
          <p:nvPr>
            <p:ph idx="6" type="subTitle"/>
          </p:nvPr>
        </p:nvSpPr>
        <p:spPr>
          <a:xfrm>
            <a:off x="717513" y="3704652"/>
            <a:ext cx="1984800" cy="9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17" name="Google Shape;517;p58"/>
          <p:cNvSpPr txBox="1"/>
          <p:nvPr>
            <p:ph idx="7" type="title"/>
          </p:nvPr>
        </p:nvSpPr>
        <p:spPr>
          <a:xfrm>
            <a:off x="6441667" y="3301352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18" name="Google Shape;518;p58"/>
          <p:cNvSpPr txBox="1"/>
          <p:nvPr>
            <p:ph idx="8" type="subTitle"/>
          </p:nvPr>
        </p:nvSpPr>
        <p:spPr>
          <a:xfrm>
            <a:off x="6441667" y="3704652"/>
            <a:ext cx="1984800" cy="9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grpSp>
        <p:nvGrpSpPr>
          <p:cNvPr id="519" name="Google Shape;519;p58"/>
          <p:cNvGrpSpPr/>
          <p:nvPr/>
        </p:nvGrpSpPr>
        <p:grpSpPr>
          <a:xfrm>
            <a:off x="7676452" y="-6"/>
            <a:ext cx="1430732" cy="1059983"/>
            <a:chOff x="7676452" y="-6"/>
            <a:chExt cx="1430732" cy="1059983"/>
          </a:xfrm>
        </p:grpSpPr>
        <p:grpSp>
          <p:nvGrpSpPr>
            <p:cNvPr id="520" name="Google Shape;520;p58"/>
            <p:cNvGrpSpPr/>
            <p:nvPr/>
          </p:nvGrpSpPr>
          <p:grpSpPr>
            <a:xfrm rot="10690018">
              <a:off x="7690194" y="79769"/>
              <a:ext cx="1152535" cy="877616"/>
              <a:chOff x="3077675" y="6690087"/>
              <a:chExt cx="2525088" cy="1922768"/>
            </a:xfrm>
          </p:grpSpPr>
          <p:sp>
            <p:nvSpPr>
              <p:cNvPr id="521" name="Google Shape;521;p58"/>
              <p:cNvSpPr/>
              <p:nvPr/>
            </p:nvSpPr>
            <p:spPr>
              <a:xfrm>
                <a:off x="3538754" y="6690087"/>
                <a:ext cx="2064009" cy="1922768"/>
              </a:xfrm>
              <a:custGeom>
                <a:rect b="b" l="l" r="r" t="t"/>
                <a:pathLst>
                  <a:path extrusionOk="0" h="77719" w="83428">
                    <a:moveTo>
                      <a:pt x="43744" y="1"/>
                    </a:moveTo>
                    <a:cubicBezTo>
                      <a:pt x="43607" y="1"/>
                      <a:pt x="43469" y="5"/>
                      <a:pt x="43328" y="15"/>
                    </a:cubicBezTo>
                    <a:cubicBezTo>
                      <a:pt x="39256" y="277"/>
                      <a:pt x="37779" y="4360"/>
                      <a:pt x="36839" y="7718"/>
                    </a:cubicBezTo>
                    <a:cubicBezTo>
                      <a:pt x="35589" y="12203"/>
                      <a:pt x="34968" y="18558"/>
                      <a:pt x="31040" y="18558"/>
                    </a:cubicBezTo>
                    <a:cubicBezTo>
                      <a:pt x="29952" y="18558"/>
                      <a:pt x="28611" y="18070"/>
                      <a:pt x="26933" y="16921"/>
                    </a:cubicBezTo>
                    <a:cubicBezTo>
                      <a:pt x="25614" y="16019"/>
                      <a:pt x="23908" y="14589"/>
                      <a:pt x="22178" y="14589"/>
                    </a:cubicBezTo>
                    <a:cubicBezTo>
                      <a:pt x="21830" y="14589"/>
                      <a:pt x="21481" y="14647"/>
                      <a:pt x="21134" y="14778"/>
                    </a:cubicBezTo>
                    <a:cubicBezTo>
                      <a:pt x="15276" y="16993"/>
                      <a:pt x="19075" y="24530"/>
                      <a:pt x="19753" y="28387"/>
                    </a:cubicBezTo>
                    <a:cubicBezTo>
                      <a:pt x="20166" y="30701"/>
                      <a:pt x="20096" y="34763"/>
                      <a:pt x="17456" y="34763"/>
                    </a:cubicBezTo>
                    <a:cubicBezTo>
                      <a:pt x="17054" y="34763"/>
                      <a:pt x="16592" y="34669"/>
                      <a:pt x="16062" y="34459"/>
                    </a:cubicBezTo>
                    <a:cubicBezTo>
                      <a:pt x="11365" y="32594"/>
                      <a:pt x="10296" y="26273"/>
                      <a:pt x="4770" y="26273"/>
                    </a:cubicBezTo>
                    <a:cubicBezTo>
                      <a:pt x="4512" y="26273"/>
                      <a:pt x="4244" y="26287"/>
                      <a:pt x="3966" y="26315"/>
                    </a:cubicBezTo>
                    <a:cubicBezTo>
                      <a:pt x="715" y="26649"/>
                      <a:pt x="1" y="29554"/>
                      <a:pt x="489" y="32328"/>
                    </a:cubicBezTo>
                    <a:cubicBezTo>
                      <a:pt x="1251" y="36555"/>
                      <a:pt x="3644" y="40222"/>
                      <a:pt x="5085" y="44211"/>
                    </a:cubicBezTo>
                    <a:cubicBezTo>
                      <a:pt x="6597" y="48390"/>
                      <a:pt x="7061" y="52997"/>
                      <a:pt x="6549" y="57403"/>
                    </a:cubicBezTo>
                    <a:cubicBezTo>
                      <a:pt x="6275" y="59784"/>
                      <a:pt x="4037" y="62999"/>
                      <a:pt x="4632" y="65380"/>
                    </a:cubicBezTo>
                    <a:cubicBezTo>
                      <a:pt x="5513" y="68856"/>
                      <a:pt x="12336" y="68321"/>
                      <a:pt x="15050" y="68797"/>
                    </a:cubicBezTo>
                    <a:cubicBezTo>
                      <a:pt x="18884" y="69476"/>
                      <a:pt x="22766" y="70095"/>
                      <a:pt x="26468" y="71345"/>
                    </a:cubicBezTo>
                    <a:cubicBezTo>
                      <a:pt x="30939" y="72847"/>
                      <a:pt x="38196" y="77718"/>
                      <a:pt x="44090" y="77718"/>
                    </a:cubicBezTo>
                    <a:cubicBezTo>
                      <a:pt x="46186" y="77718"/>
                      <a:pt x="48109" y="77102"/>
                      <a:pt x="49674" y="75500"/>
                    </a:cubicBezTo>
                    <a:cubicBezTo>
                      <a:pt x="51602" y="73524"/>
                      <a:pt x="50626" y="70488"/>
                      <a:pt x="49185" y="68559"/>
                    </a:cubicBezTo>
                    <a:cubicBezTo>
                      <a:pt x="47364" y="66130"/>
                      <a:pt x="44090" y="64594"/>
                      <a:pt x="42661" y="61856"/>
                    </a:cubicBezTo>
                    <a:cubicBezTo>
                      <a:pt x="41468" y="59570"/>
                      <a:pt x="43103" y="58980"/>
                      <a:pt x="45242" y="58980"/>
                    </a:cubicBezTo>
                    <a:cubicBezTo>
                      <a:pt x="47158" y="58980"/>
                      <a:pt x="49479" y="59453"/>
                      <a:pt x="50531" y="59605"/>
                    </a:cubicBezTo>
                    <a:cubicBezTo>
                      <a:pt x="52312" y="59861"/>
                      <a:pt x="54410" y="60234"/>
                      <a:pt x="56446" y="60234"/>
                    </a:cubicBezTo>
                    <a:cubicBezTo>
                      <a:pt x="59050" y="60234"/>
                      <a:pt x="61553" y="59624"/>
                      <a:pt x="63163" y="57379"/>
                    </a:cubicBezTo>
                    <a:cubicBezTo>
                      <a:pt x="66116" y="53271"/>
                      <a:pt x="61497" y="49068"/>
                      <a:pt x="58818" y="46354"/>
                    </a:cubicBezTo>
                    <a:cubicBezTo>
                      <a:pt x="55151" y="42627"/>
                      <a:pt x="56532" y="41246"/>
                      <a:pt x="59306" y="40817"/>
                    </a:cubicBezTo>
                    <a:cubicBezTo>
                      <a:pt x="60111" y="40689"/>
                      <a:pt x="61032" y="40643"/>
                      <a:pt x="61979" y="40643"/>
                    </a:cubicBezTo>
                    <a:cubicBezTo>
                      <a:pt x="63762" y="40643"/>
                      <a:pt x="65636" y="40807"/>
                      <a:pt x="66997" y="40901"/>
                    </a:cubicBezTo>
                    <a:cubicBezTo>
                      <a:pt x="68350" y="40991"/>
                      <a:pt x="70090" y="41137"/>
                      <a:pt x="71903" y="41137"/>
                    </a:cubicBezTo>
                    <a:cubicBezTo>
                      <a:pt x="76075" y="41137"/>
                      <a:pt x="80636" y="40364"/>
                      <a:pt x="81773" y="36364"/>
                    </a:cubicBezTo>
                    <a:cubicBezTo>
                      <a:pt x="83428" y="30578"/>
                      <a:pt x="75260" y="28090"/>
                      <a:pt x="71057" y="27816"/>
                    </a:cubicBezTo>
                    <a:cubicBezTo>
                      <a:pt x="69545" y="27720"/>
                      <a:pt x="66307" y="27518"/>
                      <a:pt x="65557" y="25863"/>
                    </a:cubicBezTo>
                    <a:cubicBezTo>
                      <a:pt x="64425" y="23339"/>
                      <a:pt x="68890" y="21386"/>
                      <a:pt x="70414" y="20291"/>
                    </a:cubicBezTo>
                    <a:cubicBezTo>
                      <a:pt x="73534" y="18029"/>
                      <a:pt x="75927" y="14493"/>
                      <a:pt x="76606" y="10659"/>
                    </a:cubicBezTo>
                    <a:cubicBezTo>
                      <a:pt x="77201" y="7313"/>
                      <a:pt x="75355" y="4337"/>
                      <a:pt x="72319" y="2920"/>
                    </a:cubicBezTo>
                    <a:cubicBezTo>
                      <a:pt x="71216" y="2408"/>
                      <a:pt x="70191" y="2186"/>
                      <a:pt x="69227" y="2186"/>
                    </a:cubicBezTo>
                    <a:cubicBezTo>
                      <a:pt x="63183" y="2186"/>
                      <a:pt x="59515" y="10924"/>
                      <a:pt x="53960" y="12135"/>
                    </a:cubicBezTo>
                    <a:cubicBezTo>
                      <a:pt x="53728" y="12186"/>
                      <a:pt x="53514" y="12210"/>
                      <a:pt x="53317" y="12210"/>
                    </a:cubicBezTo>
                    <a:cubicBezTo>
                      <a:pt x="50797" y="12210"/>
                      <a:pt x="50946" y="8282"/>
                      <a:pt x="50317" y="6206"/>
                    </a:cubicBezTo>
                    <a:cubicBezTo>
                      <a:pt x="49353" y="3076"/>
                      <a:pt x="47297" y="1"/>
                      <a:pt x="437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22" name="Google Shape;522;p58"/>
              <p:cNvSpPr/>
              <p:nvPr/>
            </p:nvSpPr>
            <p:spPr>
              <a:xfrm>
                <a:off x="3077675" y="7144734"/>
                <a:ext cx="1927197" cy="1319656"/>
              </a:xfrm>
              <a:custGeom>
                <a:rect b="b" l="l" r="r" t="t"/>
                <a:pathLst>
                  <a:path extrusionOk="0" h="53341" w="77898">
                    <a:moveTo>
                      <a:pt x="77657" y="0"/>
                    </a:moveTo>
                    <a:cubicBezTo>
                      <a:pt x="77524" y="0"/>
                      <a:pt x="77309" y="98"/>
                      <a:pt x="77038" y="330"/>
                    </a:cubicBezTo>
                    <a:cubicBezTo>
                      <a:pt x="77038" y="330"/>
                      <a:pt x="75681" y="1521"/>
                      <a:pt x="73430" y="3497"/>
                    </a:cubicBezTo>
                    <a:cubicBezTo>
                      <a:pt x="72299" y="4486"/>
                      <a:pt x="70954" y="5664"/>
                      <a:pt x="69430" y="6998"/>
                    </a:cubicBezTo>
                    <a:cubicBezTo>
                      <a:pt x="68668" y="7665"/>
                      <a:pt x="67870" y="8367"/>
                      <a:pt x="67037" y="9093"/>
                    </a:cubicBezTo>
                    <a:cubicBezTo>
                      <a:pt x="66203" y="9820"/>
                      <a:pt x="65334" y="10594"/>
                      <a:pt x="64441" y="11391"/>
                    </a:cubicBezTo>
                    <a:cubicBezTo>
                      <a:pt x="63548" y="12177"/>
                      <a:pt x="62631" y="12999"/>
                      <a:pt x="61691" y="13832"/>
                    </a:cubicBezTo>
                    <a:cubicBezTo>
                      <a:pt x="61453" y="14034"/>
                      <a:pt x="61215" y="14249"/>
                      <a:pt x="60976" y="14463"/>
                    </a:cubicBezTo>
                    <a:cubicBezTo>
                      <a:pt x="60750" y="14677"/>
                      <a:pt x="60512" y="14892"/>
                      <a:pt x="60274" y="15106"/>
                    </a:cubicBezTo>
                    <a:cubicBezTo>
                      <a:pt x="59798" y="15535"/>
                      <a:pt x="59321" y="15975"/>
                      <a:pt x="58845" y="16416"/>
                    </a:cubicBezTo>
                    <a:cubicBezTo>
                      <a:pt x="57881" y="17297"/>
                      <a:pt x="56916" y="18190"/>
                      <a:pt x="55940" y="19083"/>
                    </a:cubicBezTo>
                    <a:lnTo>
                      <a:pt x="55571" y="19416"/>
                    </a:lnTo>
                    <a:lnTo>
                      <a:pt x="55214" y="19773"/>
                    </a:lnTo>
                    <a:cubicBezTo>
                      <a:pt x="54976" y="20011"/>
                      <a:pt x="54738" y="20250"/>
                      <a:pt x="54499" y="20488"/>
                    </a:cubicBezTo>
                    <a:cubicBezTo>
                      <a:pt x="54035" y="20964"/>
                      <a:pt x="53571" y="21440"/>
                      <a:pt x="53106" y="21916"/>
                    </a:cubicBezTo>
                    <a:cubicBezTo>
                      <a:pt x="51261" y="23845"/>
                      <a:pt x="49463" y="25798"/>
                      <a:pt x="47725" y="27691"/>
                    </a:cubicBezTo>
                    <a:cubicBezTo>
                      <a:pt x="45975" y="29572"/>
                      <a:pt x="44284" y="31370"/>
                      <a:pt x="42653" y="33025"/>
                    </a:cubicBezTo>
                    <a:cubicBezTo>
                      <a:pt x="41033" y="34668"/>
                      <a:pt x="39259" y="36406"/>
                      <a:pt x="37342" y="38085"/>
                    </a:cubicBezTo>
                    <a:cubicBezTo>
                      <a:pt x="36378" y="38918"/>
                      <a:pt x="35390" y="39752"/>
                      <a:pt x="34354" y="40538"/>
                    </a:cubicBezTo>
                    <a:cubicBezTo>
                      <a:pt x="33318" y="41335"/>
                      <a:pt x="32247" y="42109"/>
                      <a:pt x="31151" y="42824"/>
                    </a:cubicBezTo>
                    <a:cubicBezTo>
                      <a:pt x="30044" y="43550"/>
                      <a:pt x="28913" y="44205"/>
                      <a:pt x="27746" y="44812"/>
                    </a:cubicBezTo>
                    <a:cubicBezTo>
                      <a:pt x="27460" y="44967"/>
                      <a:pt x="27175" y="45122"/>
                      <a:pt x="26877" y="45253"/>
                    </a:cubicBezTo>
                    <a:cubicBezTo>
                      <a:pt x="26579" y="45395"/>
                      <a:pt x="26293" y="45538"/>
                      <a:pt x="25996" y="45669"/>
                    </a:cubicBezTo>
                    <a:cubicBezTo>
                      <a:pt x="25401" y="45919"/>
                      <a:pt x="24793" y="46146"/>
                      <a:pt x="24186" y="46384"/>
                    </a:cubicBezTo>
                    <a:cubicBezTo>
                      <a:pt x="23888" y="46503"/>
                      <a:pt x="23591" y="46622"/>
                      <a:pt x="23293" y="46741"/>
                    </a:cubicBezTo>
                    <a:cubicBezTo>
                      <a:pt x="23138" y="46800"/>
                      <a:pt x="22995" y="46860"/>
                      <a:pt x="22853" y="46919"/>
                    </a:cubicBezTo>
                    <a:cubicBezTo>
                      <a:pt x="22698" y="46967"/>
                      <a:pt x="22543" y="47027"/>
                      <a:pt x="22400" y="47074"/>
                    </a:cubicBezTo>
                    <a:cubicBezTo>
                      <a:pt x="21793" y="47289"/>
                      <a:pt x="21198" y="47491"/>
                      <a:pt x="20602" y="47693"/>
                    </a:cubicBezTo>
                    <a:cubicBezTo>
                      <a:pt x="20317" y="47801"/>
                      <a:pt x="20019" y="47908"/>
                      <a:pt x="19721" y="48003"/>
                    </a:cubicBezTo>
                    <a:cubicBezTo>
                      <a:pt x="19435" y="48098"/>
                      <a:pt x="19138" y="48182"/>
                      <a:pt x="18852" y="48277"/>
                    </a:cubicBezTo>
                    <a:cubicBezTo>
                      <a:pt x="18257" y="48455"/>
                      <a:pt x="17685" y="48634"/>
                      <a:pt x="17114" y="48813"/>
                    </a:cubicBezTo>
                    <a:cubicBezTo>
                      <a:pt x="12566" y="50170"/>
                      <a:pt x="8470" y="51087"/>
                      <a:pt x="5553" y="51753"/>
                    </a:cubicBezTo>
                    <a:cubicBezTo>
                      <a:pt x="4100" y="52075"/>
                      <a:pt x="2922" y="52337"/>
                      <a:pt x="2112" y="52503"/>
                    </a:cubicBezTo>
                    <a:cubicBezTo>
                      <a:pt x="1314" y="52682"/>
                      <a:pt x="874" y="52777"/>
                      <a:pt x="874" y="52777"/>
                    </a:cubicBezTo>
                    <a:cubicBezTo>
                      <a:pt x="47" y="52974"/>
                      <a:pt x="1" y="53340"/>
                      <a:pt x="641" y="53340"/>
                    </a:cubicBezTo>
                    <a:cubicBezTo>
                      <a:pt x="739" y="53340"/>
                      <a:pt x="852" y="53332"/>
                      <a:pt x="981" y="53313"/>
                    </a:cubicBezTo>
                    <a:cubicBezTo>
                      <a:pt x="981" y="53313"/>
                      <a:pt x="1421" y="53218"/>
                      <a:pt x="2231" y="53063"/>
                    </a:cubicBezTo>
                    <a:cubicBezTo>
                      <a:pt x="3041" y="52896"/>
                      <a:pt x="4219" y="52658"/>
                      <a:pt x="5684" y="52361"/>
                    </a:cubicBezTo>
                    <a:cubicBezTo>
                      <a:pt x="8625" y="51741"/>
                      <a:pt x="12732" y="50884"/>
                      <a:pt x="17340" y="49575"/>
                    </a:cubicBezTo>
                    <a:cubicBezTo>
                      <a:pt x="17911" y="49408"/>
                      <a:pt x="18495" y="49241"/>
                      <a:pt x="19090" y="49063"/>
                    </a:cubicBezTo>
                    <a:cubicBezTo>
                      <a:pt x="19388" y="48979"/>
                      <a:pt x="19686" y="48884"/>
                      <a:pt x="19983" y="48801"/>
                    </a:cubicBezTo>
                    <a:cubicBezTo>
                      <a:pt x="20281" y="48705"/>
                      <a:pt x="20578" y="48598"/>
                      <a:pt x="20876" y="48503"/>
                    </a:cubicBezTo>
                    <a:cubicBezTo>
                      <a:pt x="21471" y="48301"/>
                      <a:pt x="22079" y="48098"/>
                      <a:pt x="22686" y="47896"/>
                    </a:cubicBezTo>
                    <a:cubicBezTo>
                      <a:pt x="22841" y="47848"/>
                      <a:pt x="22995" y="47789"/>
                      <a:pt x="23150" y="47741"/>
                    </a:cubicBezTo>
                    <a:cubicBezTo>
                      <a:pt x="23293" y="47681"/>
                      <a:pt x="23448" y="47622"/>
                      <a:pt x="23603" y="47562"/>
                    </a:cubicBezTo>
                    <a:cubicBezTo>
                      <a:pt x="23900" y="47455"/>
                      <a:pt x="24210" y="47336"/>
                      <a:pt x="24519" y="47217"/>
                    </a:cubicBezTo>
                    <a:cubicBezTo>
                      <a:pt x="25127" y="46979"/>
                      <a:pt x="25746" y="46753"/>
                      <a:pt x="26365" y="46515"/>
                    </a:cubicBezTo>
                    <a:cubicBezTo>
                      <a:pt x="26663" y="46372"/>
                      <a:pt x="26972" y="46229"/>
                      <a:pt x="27270" y="46086"/>
                    </a:cubicBezTo>
                    <a:cubicBezTo>
                      <a:pt x="27579" y="45955"/>
                      <a:pt x="27877" y="45800"/>
                      <a:pt x="28175" y="45646"/>
                    </a:cubicBezTo>
                    <a:cubicBezTo>
                      <a:pt x="29365" y="45038"/>
                      <a:pt x="30544" y="44372"/>
                      <a:pt x="31675" y="43645"/>
                    </a:cubicBezTo>
                    <a:cubicBezTo>
                      <a:pt x="32806" y="42919"/>
                      <a:pt x="33902" y="42145"/>
                      <a:pt x="34961" y="41347"/>
                    </a:cubicBezTo>
                    <a:cubicBezTo>
                      <a:pt x="36021" y="40538"/>
                      <a:pt x="37033" y="39704"/>
                      <a:pt x="38021" y="38859"/>
                    </a:cubicBezTo>
                    <a:cubicBezTo>
                      <a:pt x="39974" y="37168"/>
                      <a:pt x="41772" y="35430"/>
                      <a:pt x="43415" y="33763"/>
                    </a:cubicBezTo>
                    <a:cubicBezTo>
                      <a:pt x="45046" y="32108"/>
                      <a:pt x="46748" y="30286"/>
                      <a:pt x="48475" y="28381"/>
                    </a:cubicBezTo>
                    <a:cubicBezTo>
                      <a:pt x="50213" y="26488"/>
                      <a:pt x="51999" y="24524"/>
                      <a:pt x="53809" y="22595"/>
                    </a:cubicBezTo>
                    <a:cubicBezTo>
                      <a:pt x="54273" y="22107"/>
                      <a:pt x="54726" y="21631"/>
                      <a:pt x="55190" y="21154"/>
                    </a:cubicBezTo>
                    <a:cubicBezTo>
                      <a:pt x="55416" y="20916"/>
                      <a:pt x="55642" y="20678"/>
                      <a:pt x="55881" y="20452"/>
                    </a:cubicBezTo>
                    <a:lnTo>
                      <a:pt x="56226" y="20095"/>
                    </a:lnTo>
                    <a:lnTo>
                      <a:pt x="56583" y="19761"/>
                    </a:lnTo>
                    <a:cubicBezTo>
                      <a:pt x="57547" y="18857"/>
                      <a:pt x="58512" y="17952"/>
                      <a:pt x="59452" y="17071"/>
                    </a:cubicBezTo>
                    <a:cubicBezTo>
                      <a:pt x="59929" y="16618"/>
                      <a:pt x="60393" y="16178"/>
                      <a:pt x="60869" y="15749"/>
                    </a:cubicBezTo>
                    <a:cubicBezTo>
                      <a:pt x="61095" y="15523"/>
                      <a:pt x="61334" y="15308"/>
                      <a:pt x="61560" y="15094"/>
                    </a:cubicBezTo>
                    <a:cubicBezTo>
                      <a:pt x="61798" y="14880"/>
                      <a:pt x="62024" y="14666"/>
                      <a:pt x="62262" y="14451"/>
                    </a:cubicBezTo>
                    <a:cubicBezTo>
                      <a:pt x="63191" y="13606"/>
                      <a:pt x="64096" y="12784"/>
                      <a:pt x="64977" y="11987"/>
                    </a:cubicBezTo>
                    <a:cubicBezTo>
                      <a:pt x="72049" y="5581"/>
                      <a:pt x="77407" y="735"/>
                      <a:pt x="77407" y="735"/>
                    </a:cubicBezTo>
                    <a:cubicBezTo>
                      <a:pt x="77868" y="321"/>
                      <a:pt x="77898" y="0"/>
                      <a:pt x="7765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23" name="Google Shape;523;p58"/>
              <p:cNvSpPr/>
              <p:nvPr/>
            </p:nvSpPr>
            <p:spPr>
              <a:xfrm>
                <a:off x="4083257" y="7963826"/>
                <a:ext cx="485028" cy="66056"/>
              </a:xfrm>
              <a:custGeom>
                <a:rect b="b" l="l" r="r" t="t"/>
                <a:pathLst>
                  <a:path extrusionOk="0" h="2670" w="19605">
                    <a:moveTo>
                      <a:pt x="13901" y="0"/>
                    </a:moveTo>
                    <a:cubicBezTo>
                      <a:pt x="13437" y="0"/>
                      <a:pt x="12960" y="12"/>
                      <a:pt x="12472" y="24"/>
                    </a:cubicBezTo>
                    <a:cubicBezTo>
                      <a:pt x="12234" y="24"/>
                      <a:pt x="11996" y="36"/>
                      <a:pt x="11758" y="36"/>
                    </a:cubicBezTo>
                    <a:cubicBezTo>
                      <a:pt x="11639" y="48"/>
                      <a:pt x="11520" y="48"/>
                      <a:pt x="11401" y="48"/>
                    </a:cubicBezTo>
                    <a:cubicBezTo>
                      <a:pt x="11282" y="60"/>
                      <a:pt x="11163" y="72"/>
                      <a:pt x="11044" y="72"/>
                    </a:cubicBezTo>
                    <a:cubicBezTo>
                      <a:pt x="10579" y="107"/>
                      <a:pt x="10127" y="143"/>
                      <a:pt x="9710" y="179"/>
                    </a:cubicBezTo>
                    <a:cubicBezTo>
                      <a:pt x="9472" y="203"/>
                      <a:pt x="9222" y="226"/>
                      <a:pt x="8972" y="250"/>
                    </a:cubicBezTo>
                    <a:cubicBezTo>
                      <a:pt x="8722" y="286"/>
                      <a:pt x="8460" y="322"/>
                      <a:pt x="8198" y="357"/>
                    </a:cubicBezTo>
                    <a:cubicBezTo>
                      <a:pt x="7674" y="429"/>
                      <a:pt x="7138" y="500"/>
                      <a:pt x="6602" y="584"/>
                    </a:cubicBezTo>
                    <a:cubicBezTo>
                      <a:pt x="6067" y="679"/>
                      <a:pt x="5519" y="786"/>
                      <a:pt x="4995" y="881"/>
                    </a:cubicBezTo>
                    <a:cubicBezTo>
                      <a:pt x="4733" y="941"/>
                      <a:pt x="4471" y="988"/>
                      <a:pt x="4221" y="1036"/>
                    </a:cubicBezTo>
                    <a:cubicBezTo>
                      <a:pt x="3971" y="1096"/>
                      <a:pt x="3733" y="1155"/>
                      <a:pt x="3495" y="1215"/>
                    </a:cubicBezTo>
                    <a:cubicBezTo>
                      <a:pt x="3019" y="1334"/>
                      <a:pt x="2566" y="1441"/>
                      <a:pt x="2161" y="1536"/>
                    </a:cubicBezTo>
                    <a:cubicBezTo>
                      <a:pt x="1769" y="1655"/>
                      <a:pt x="1411" y="1762"/>
                      <a:pt x="1114" y="1846"/>
                    </a:cubicBezTo>
                    <a:cubicBezTo>
                      <a:pt x="530" y="2024"/>
                      <a:pt x="173" y="2131"/>
                      <a:pt x="173" y="2131"/>
                    </a:cubicBezTo>
                    <a:cubicBezTo>
                      <a:pt x="1" y="2200"/>
                      <a:pt x="117" y="2669"/>
                      <a:pt x="307" y="2669"/>
                    </a:cubicBezTo>
                    <a:cubicBezTo>
                      <a:pt x="314" y="2669"/>
                      <a:pt x="321" y="2668"/>
                      <a:pt x="328" y="2667"/>
                    </a:cubicBezTo>
                    <a:cubicBezTo>
                      <a:pt x="328" y="2667"/>
                      <a:pt x="685" y="2584"/>
                      <a:pt x="1280" y="2453"/>
                    </a:cubicBezTo>
                    <a:cubicBezTo>
                      <a:pt x="1578" y="2393"/>
                      <a:pt x="1923" y="2310"/>
                      <a:pt x="2328" y="2227"/>
                    </a:cubicBezTo>
                    <a:cubicBezTo>
                      <a:pt x="2733" y="2155"/>
                      <a:pt x="3173" y="2084"/>
                      <a:pt x="3650" y="2000"/>
                    </a:cubicBezTo>
                    <a:cubicBezTo>
                      <a:pt x="3888" y="1953"/>
                      <a:pt x="4126" y="1917"/>
                      <a:pt x="4376" y="1870"/>
                    </a:cubicBezTo>
                    <a:cubicBezTo>
                      <a:pt x="4626" y="1834"/>
                      <a:pt x="4888" y="1798"/>
                      <a:pt x="5150" y="1762"/>
                    </a:cubicBezTo>
                    <a:cubicBezTo>
                      <a:pt x="5674" y="1691"/>
                      <a:pt x="6210" y="1619"/>
                      <a:pt x="6733" y="1548"/>
                    </a:cubicBezTo>
                    <a:cubicBezTo>
                      <a:pt x="7269" y="1489"/>
                      <a:pt x="7805" y="1429"/>
                      <a:pt x="8317" y="1381"/>
                    </a:cubicBezTo>
                    <a:cubicBezTo>
                      <a:pt x="8579" y="1346"/>
                      <a:pt x="8829" y="1322"/>
                      <a:pt x="9079" y="1298"/>
                    </a:cubicBezTo>
                    <a:cubicBezTo>
                      <a:pt x="9329" y="1274"/>
                      <a:pt x="9567" y="1250"/>
                      <a:pt x="9805" y="1239"/>
                    </a:cubicBezTo>
                    <a:cubicBezTo>
                      <a:pt x="10222" y="1191"/>
                      <a:pt x="10663" y="1155"/>
                      <a:pt x="11127" y="1108"/>
                    </a:cubicBezTo>
                    <a:cubicBezTo>
                      <a:pt x="11234" y="1096"/>
                      <a:pt x="11353" y="1084"/>
                      <a:pt x="11460" y="1072"/>
                    </a:cubicBezTo>
                    <a:cubicBezTo>
                      <a:pt x="11579" y="1072"/>
                      <a:pt x="11698" y="1060"/>
                      <a:pt x="11817" y="1060"/>
                    </a:cubicBezTo>
                    <a:cubicBezTo>
                      <a:pt x="12056" y="1036"/>
                      <a:pt x="12282" y="1024"/>
                      <a:pt x="12520" y="1012"/>
                    </a:cubicBezTo>
                    <a:cubicBezTo>
                      <a:pt x="12996" y="977"/>
                      <a:pt x="13460" y="941"/>
                      <a:pt x="13925" y="917"/>
                    </a:cubicBezTo>
                    <a:cubicBezTo>
                      <a:pt x="14389" y="893"/>
                      <a:pt x="14842" y="881"/>
                      <a:pt x="15258" y="869"/>
                    </a:cubicBezTo>
                    <a:cubicBezTo>
                      <a:pt x="15830" y="838"/>
                      <a:pt x="16354" y="838"/>
                      <a:pt x="16802" y="838"/>
                    </a:cubicBezTo>
                    <a:lnTo>
                      <a:pt x="16802" y="838"/>
                    </a:lnTo>
                    <a:cubicBezTo>
                      <a:pt x="17026" y="838"/>
                      <a:pt x="17231" y="838"/>
                      <a:pt x="17413" y="834"/>
                    </a:cubicBezTo>
                    <a:cubicBezTo>
                      <a:pt x="17866" y="834"/>
                      <a:pt x="18189" y="834"/>
                      <a:pt x="18314" y="827"/>
                    </a:cubicBezTo>
                    <a:lnTo>
                      <a:pt x="18314" y="827"/>
                    </a:lnTo>
                    <a:cubicBezTo>
                      <a:pt x="18323" y="833"/>
                      <a:pt x="18333" y="839"/>
                      <a:pt x="18342" y="846"/>
                    </a:cubicBezTo>
                    <a:cubicBezTo>
                      <a:pt x="18378" y="858"/>
                      <a:pt x="18413" y="869"/>
                      <a:pt x="18449" y="881"/>
                    </a:cubicBezTo>
                    <a:cubicBezTo>
                      <a:pt x="18509" y="905"/>
                      <a:pt x="18556" y="917"/>
                      <a:pt x="18616" y="929"/>
                    </a:cubicBezTo>
                    <a:cubicBezTo>
                      <a:pt x="18711" y="953"/>
                      <a:pt x="18794" y="977"/>
                      <a:pt x="18866" y="988"/>
                    </a:cubicBezTo>
                    <a:cubicBezTo>
                      <a:pt x="19009" y="1012"/>
                      <a:pt x="19104" y="1024"/>
                      <a:pt x="19175" y="1036"/>
                    </a:cubicBezTo>
                    <a:cubicBezTo>
                      <a:pt x="19318" y="1060"/>
                      <a:pt x="19330" y="1060"/>
                      <a:pt x="19330" y="1060"/>
                    </a:cubicBezTo>
                    <a:cubicBezTo>
                      <a:pt x="19533" y="1060"/>
                      <a:pt x="19604" y="607"/>
                      <a:pt x="19414" y="524"/>
                    </a:cubicBezTo>
                    <a:cubicBezTo>
                      <a:pt x="19414" y="524"/>
                      <a:pt x="19402" y="524"/>
                      <a:pt x="19271" y="500"/>
                    </a:cubicBezTo>
                    <a:cubicBezTo>
                      <a:pt x="19199" y="488"/>
                      <a:pt x="19104" y="465"/>
                      <a:pt x="18973" y="441"/>
                    </a:cubicBezTo>
                    <a:cubicBezTo>
                      <a:pt x="18914" y="429"/>
                      <a:pt x="18830" y="417"/>
                      <a:pt x="18759" y="393"/>
                    </a:cubicBezTo>
                    <a:cubicBezTo>
                      <a:pt x="18723" y="381"/>
                      <a:pt x="18675" y="369"/>
                      <a:pt x="18640" y="357"/>
                    </a:cubicBezTo>
                    <a:cubicBezTo>
                      <a:pt x="18616" y="346"/>
                      <a:pt x="18604" y="334"/>
                      <a:pt x="18580" y="334"/>
                    </a:cubicBezTo>
                    <a:cubicBezTo>
                      <a:pt x="18568" y="322"/>
                      <a:pt x="18556" y="322"/>
                      <a:pt x="18544" y="310"/>
                    </a:cubicBezTo>
                    <a:lnTo>
                      <a:pt x="18449" y="274"/>
                    </a:lnTo>
                    <a:lnTo>
                      <a:pt x="18402" y="262"/>
                    </a:lnTo>
                    <a:cubicBezTo>
                      <a:pt x="18354" y="250"/>
                      <a:pt x="18009" y="215"/>
                      <a:pt x="17449" y="167"/>
                    </a:cubicBezTo>
                    <a:cubicBezTo>
                      <a:pt x="16889" y="119"/>
                      <a:pt x="16127" y="36"/>
                      <a:pt x="15258" y="36"/>
                    </a:cubicBezTo>
                    <a:cubicBezTo>
                      <a:pt x="14830" y="24"/>
                      <a:pt x="14377" y="12"/>
                      <a:pt x="139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24" name="Google Shape;524;p58"/>
              <p:cNvSpPr/>
              <p:nvPr/>
            </p:nvSpPr>
            <p:spPr>
              <a:xfrm>
                <a:off x="4465836" y="7206782"/>
                <a:ext cx="184066" cy="404227"/>
              </a:xfrm>
              <a:custGeom>
                <a:rect b="b" l="l" r="r" t="t"/>
                <a:pathLst>
                  <a:path extrusionOk="0" h="16339" w="7440">
                    <a:moveTo>
                      <a:pt x="7065" y="0"/>
                    </a:moveTo>
                    <a:cubicBezTo>
                      <a:pt x="6996" y="0"/>
                      <a:pt x="6934" y="18"/>
                      <a:pt x="6902" y="61"/>
                    </a:cubicBezTo>
                    <a:cubicBezTo>
                      <a:pt x="6902" y="61"/>
                      <a:pt x="6771" y="370"/>
                      <a:pt x="6569" y="870"/>
                    </a:cubicBezTo>
                    <a:cubicBezTo>
                      <a:pt x="6367" y="1406"/>
                      <a:pt x="6081" y="2097"/>
                      <a:pt x="5759" y="2930"/>
                    </a:cubicBezTo>
                    <a:cubicBezTo>
                      <a:pt x="5140" y="4573"/>
                      <a:pt x="4378" y="6609"/>
                      <a:pt x="3771" y="8205"/>
                    </a:cubicBezTo>
                    <a:cubicBezTo>
                      <a:pt x="3473" y="9002"/>
                      <a:pt x="3128" y="9895"/>
                      <a:pt x="2759" y="10788"/>
                    </a:cubicBezTo>
                    <a:cubicBezTo>
                      <a:pt x="2378" y="11681"/>
                      <a:pt x="1973" y="12562"/>
                      <a:pt x="1580" y="13336"/>
                    </a:cubicBezTo>
                    <a:cubicBezTo>
                      <a:pt x="1378" y="13717"/>
                      <a:pt x="1187" y="14086"/>
                      <a:pt x="1009" y="14408"/>
                    </a:cubicBezTo>
                    <a:cubicBezTo>
                      <a:pt x="830" y="14717"/>
                      <a:pt x="663" y="15003"/>
                      <a:pt x="533" y="15241"/>
                    </a:cubicBezTo>
                    <a:cubicBezTo>
                      <a:pt x="247" y="15706"/>
                      <a:pt x="68" y="15991"/>
                      <a:pt x="68" y="15991"/>
                    </a:cubicBezTo>
                    <a:cubicBezTo>
                      <a:pt x="0" y="16117"/>
                      <a:pt x="265" y="16339"/>
                      <a:pt x="429" y="16339"/>
                    </a:cubicBezTo>
                    <a:cubicBezTo>
                      <a:pt x="466" y="16339"/>
                      <a:pt x="499" y="16327"/>
                      <a:pt x="521" y="16301"/>
                    </a:cubicBezTo>
                    <a:cubicBezTo>
                      <a:pt x="521" y="16301"/>
                      <a:pt x="723" y="16027"/>
                      <a:pt x="1056" y="15587"/>
                    </a:cubicBezTo>
                    <a:cubicBezTo>
                      <a:pt x="1211" y="15360"/>
                      <a:pt x="1402" y="15086"/>
                      <a:pt x="1616" y="14765"/>
                    </a:cubicBezTo>
                    <a:cubicBezTo>
                      <a:pt x="1818" y="14455"/>
                      <a:pt x="2045" y="14098"/>
                      <a:pt x="2283" y="13729"/>
                    </a:cubicBezTo>
                    <a:cubicBezTo>
                      <a:pt x="2735" y="12955"/>
                      <a:pt x="3211" y="12086"/>
                      <a:pt x="3640" y="11193"/>
                    </a:cubicBezTo>
                    <a:cubicBezTo>
                      <a:pt x="4069" y="10288"/>
                      <a:pt x="4462" y="9383"/>
                      <a:pt x="4759" y="8574"/>
                    </a:cubicBezTo>
                    <a:cubicBezTo>
                      <a:pt x="5378" y="6966"/>
                      <a:pt x="6009" y="4871"/>
                      <a:pt x="6521" y="3192"/>
                    </a:cubicBezTo>
                    <a:cubicBezTo>
                      <a:pt x="7033" y="1501"/>
                      <a:pt x="7414" y="227"/>
                      <a:pt x="7414" y="227"/>
                    </a:cubicBezTo>
                    <a:cubicBezTo>
                      <a:pt x="7439" y="102"/>
                      <a:pt x="7229" y="0"/>
                      <a:pt x="706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25" name="Google Shape;525;p58"/>
            <p:cNvGrpSpPr/>
            <p:nvPr/>
          </p:nvGrpSpPr>
          <p:grpSpPr>
            <a:xfrm rot="8905895">
              <a:off x="8402486" y="210113"/>
              <a:ext cx="491590" cy="778812"/>
              <a:chOff x="-1904298" y="1056455"/>
              <a:chExt cx="581725" cy="921611"/>
            </a:xfrm>
          </p:grpSpPr>
          <p:sp>
            <p:nvSpPr>
              <p:cNvPr id="526" name="Google Shape;526;p58"/>
              <p:cNvSpPr/>
              <p:nvPr/>
            </p:nvSpPr>
            <p:spPr>
              <a:xfrm>
                <a:off x="-1904298" y="1056455"/>
                <a:ext cx="581725" cy="887132"/>
              </a:xfrm>
              <a:custGeom>
                <a:rect b="b" l="l" r="r" t="t"/>
                <a:pathLst>
                  <a:path extrusionOk="0" h="58249" w="38196">
                    <a:moveTo>
                      <a:pt x="34903" y="0"/>
                    </a:moveTo>
                    <a:cubicBezTo>
                      <a:pt x="34867" y="0"/>
                      <a:pt x="34830" y="5"/>
                      <a:pt x="34790" y="15"/>
                    </a:cubicBezTo>
                    <a:cubicBezTo>
                      <a:pt x="28206" y="1801"/>
                      <a:pt x="22396" y="5385"/>
                      <a:pt x="17002" y="9468"/>
                    </a:cubicBezTo>
                    <a:cubicBezTo>
                      <a:pt x="11918" y="13326"/>
                      <a:pt x="6870" y="17434"/>
                      <a:pt x="3929" y="23232"/>
                    </a:cubicBezTo>
                    <a:cubicBezTo>
                      <a:pt x="1143" y="28733"/>
                      <a:pt x="179" y="34983"/>
                      <a:pt x="83" y="41103"/>
                    </a:cubicBezTo>
                    <a:cubicBezTo>
                      <a:pt x="0" y="46771"/>
                      <a:pt x="310" y="52998"/>
                      <a:pt x="4120" y="57534"/>
                    </a:cubicBezTo>
                    <a:cubicBezTo>
                      <a:pt x="4191" y="57635"/>
                      <a:pt x="4287" y="57668"/>
                      <a:pt x="4373" y="57668"/>
                    </a:cubicBezTo>
                    <a:cubicBezTo>
                      <a:pt x="4388" y="57668"/>
                      <a:pt x="4403" y="57667"/>
                      <a:pt x="4417" y="57665"/>
                    </a:cubicBezTo>
                    <a:lnTo>
                      <a:pt x="4417" y="57665"/>
                    </a:lnTo>
                    <a:cubicBezTo>
                      <a:pt x="4322" y="57903"/>
                      <a:pt x="4429" y="58248"/>
                      <a:pt x="4774" y="58248"/>
                    </a:cubicBezTo>
                    <a:cubicBezTo>
                      <a:pt x="16324" y="58213"/>
                      <a:pt x="26372" y="48259"/>
                      <a:pt x="31444" y="38674"/>
                    </a:cubicBezTo>
                    <a:cubicBezTo>
                      <a:pt x="37648" y="26983"/>
                      <a:pt x="38195" y="13278"/>
                      <a:pt x="35874" y="467"/>
                    </a:cubicBezTo>
                    <a:cubicBezTo>
                      <a:pt x="35836" y="265"/>
                      <a:pt x="35686" y="176"/>
                      <a:pt x="35526" y="176"/>
                    </a:cubicBezTo>
                    <a:cubicBezTo>
                      <a:pt x="35432" y="176"/>
                      <a:pt x="35334" y="207"/>
                      <a:pt x="35254" y="265"/>
                    </a:cubicBezTo>
                    <a:cubicBezTo>
                      <a:pt x="35205" y="116"/>
                      <a:pt x="35081" y="0"/>
                      <a:pt x="349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27" name="Google Shape;527;p58"/>
              <p:cNvSpPr/>
              <p:nvPr/>
            </p:nvSpPr>
            <p:spPr>
              <a:xfrm>
                <a:off x="-1862965" y="1216748"/>
                <a:ext cx="442995" cy="761317"/>
              </a:xfrm>
              <a:custGeom>
                <a:rect b="b" l="l" r="r" t="t"/>
                <a:pathLst>
                  <a:path extrusionOk="0" h="49988" w="29087">
                    <a:moveTo>
                      <a:pt x="21381" y="0"/>
                    </a:moveTo>
                    <a:cubicBezTo>
                      <a:pt x="21179" y="0"/>
                      <a:pt x="20962" y="128"/>
                      <a:pt x="20932" y="384"/>
                    </a:cubicBezTo>
                    <a:cubicBezTo>
                      <a:pt x="20491" y="4468"/>
                      <a:pt x="20277" y="13386"/>
                      <a:pt x="20325" y="13540"/>
                    </a:cubicBezTo>
                    <a:cubicBezTo>
                      <a:pt x="17836" y="17624"/>
                      <a:pt x="15348" y="21696"/>
                      <a:pt x="12871" y="25780"/>
                    </a:cubicBezTo>
                    <a:cubicBezTo>
                      <a:pt x="12657" y="26137"/>
                      <a:pt x="12443" y="26494"/>
                      <a:pt x="12228" y="26852"/>
                    </a:cubicBezTo>
                    <a:cubicBezTo>
                      <a:pt x="10454" y="22565"/>
                      <a:pt x="9609" y="18065"/>
                      <a:pt x="9728" y="13433"/>
                    </a:cubicBezTo>
                    <a:cubicBezTo>
                      <a:pt x="9740" y="13171"/>
                      <a:pt x="9544" y="13040"/>
                      <a:pt x="9343" y="13040"/>
                    </a:cubicBezTo>
                    <a:cubicBezTo>
                      <a:pt x="9142" y="13040"/>
                      <a:pt x="8936" y="13171"/>
                      <a:pt x="8930" y="13433"/>
                    </a:cubicBezTo>
                    <a:cubicBezTo>
                      <a:pt x="8799" y="18196"/>
                      <a:pt x="9669" y="22839"/>
                      <a:pt x="11526" y="27245"/>
                    </a:cubicBezTo>
                    <a:cubicBezTo>
                      <a:pt x="11585" y="27387"/>
                      <a:pt x="11716" y="27471"/>
                      <a:pt x="11847" y="27495"/>
                    </a:cubicBezTo>
                    <a:cubicBezTo>
                      <a:pt x="8859" y="32483"/>
                      <a:pt x="6001" y="37567"/>
                      <a:pt x="3692" y="42889"/>
                    </a:cubicBezTo>
                    <a:cubicBezTo>
                      <a:pt x="1668" y="38996"/>
                      <a:pt x="834" y="34745"/>
                      <a:pt x="1227" y="30364"/>
                    </a:cubicBezTo>
                    <a:cubicBezTo>
                      <a:pt x="1251" y="30108"/>
                      <a:pt x="1063" y="29980"/>
                      <a:pt x="864" y="29980"/>
                    </a:cubicBezTo>
                    <a:cubicBezTo>
                      <a:pt x="664" y="29980"/>
                      <a:pt x="453" y="30108"/>
                      <a:pt x="429" y="30364"/>
                    </a:cubicBezTo>
                    <a:cubicBezTo>
                      <a:pt x="1" y="35019"/>
                      <a:pt x="953" y="39556"/>
                      <a:pt x="3180" y="43675"/>
                    </a:cubicBezTo>
                    <a:cubicBezTo>
                      <a:pt x="3215" y="43723"/>
                      <a:pt x="3251" y="43770"/>
                      <a:pt x="3299" y="43806"/>
                    </a:cubicBezTo>
                    <a:cubicBezTo>
                      <a:pt x="2513" y="45663"/>
                      <a:pt x="1799" y="47557"/>
                      <a:pt x="1167" y="49497"/>
                    </a:cubicBezTo>
                    <a:cubicBezTo>
                      <a:pt x="1074" y="49793"/>
                      <a:pt x="1320" y="49988"/>
                      <a:pt x="1563" y="49988"/>
                    </a:cubicBezTo>
                    <a:cubicBezTo>
                      <a:pt x="1722" y="49988"/>
                      <a:pt x="1880" y="49904"/>
                      <a:pt x="1941" y="49712"/>
                    </a:cubicBezTo>
                    <a:cubicBezTo>
                      <a:pt x="3323" y="45449"/>
                      <a:pt x="5132" y="41389"/>
                      <a:pt x="7168" y="37436"/>
                    </a:cubicBezTo>
                    <a:cubicBezTo>
                      <a:pt x="7216" y="37532"/>
                      <a:pt x="7287" y="37603"/>
                      <a:pt x="7430" y="37627"/>
                    </a:cubicBezTo>
                    <a:cubicBezTo>
                      <a:pt x="8398" y="37795"/>
                      <a:pt x="9366" y="37879"/>
                      <a:pt x="10324" y="37879"/>
                    </a:cubicBezTo>
                    <a:cubicBezTo>
                      <a:pt x="13834" y="37879"/>
                      <a:pt x="17225" y="36758"/>
                      <a:pt x="20087" y="34579"/>
                    </a:cubicBezTo>
                    <a:cubicBezTo>
                      <a:pt x="20431" y="34323"/>
                      <a:pt x="20214" y="33799"/>
                      <a:pt x="19894" y="33799"/>
                    </a:cubicBezTo>
                    <a:cubicBezTo>
                      <a:pt x="19826" y="33799"/>
                      <a:pt x="19754" y="33822"/>
                      <a:pt x="19682" y="33876"/>
                    </a:cubicBezTo>
                    <a:cubicBezTo>
                      <a:pt x="16937" y="35970"/>
                      <a:pt x="13691" y="37085"/>
                      <a:pt x="10318" y="37085"/>
                    </a:cubicBezTo>
                    <a:cubicBezTo>
                      <a:pt x="9433" y="37085"/>
                      <a:pt x="8540" y="37009"/>
                      <a:pt x="7644" y="36853"/>
                    </a:cubicBezTo>
                    <a:cubicBezTo>
                      <a:pt x="7615" y="36847"/>
                      <a:pt x="7585" y="36844"/>
                      <a:pt x="7557" y="36844"/>
                    </a:cubicBezTo>
                    <a:cubicBezTo>
                      <a:pt x="7528" y="36844"/>
                      <a:pt x="7502" y="36847"/>
                      <a:pt x="7478" y="36853"/>
                    </a:cubicBezTo>
                    <a:cubicBezTo>
                      <a:pt x="9478" y="33019"/>
                      <a:pt x="11693" y="29281"/>
                      <a:pt x="13943" y="25578"/>
                    </a:cubicBezTo>
                    <a:cubicBezTo>
                      <a:pt x="14872" y="24042"/>
                      <a:pt x="15812" y="22518"/>
                      <a:pt x="16741" y="20982"/>
                    </a:cubicBezTo>
                    <a:cubicBezTo>
                      <a:pt x="16788" y="21006"/>
                      <a:pt x="16848" y="21018"/>
                      <a:pt x="16919" y="21018"/>
                    </a:cubicBezTo>
                    <a:cubicBezTo>
                      <a:pt x="20956" y="20768"/>
                      <a:pt x="24861" y="19946"/>
                      <a:pt x="28659" y="18553"/>
                    </a:cubicBezTo>
                    <a:cubicBezTo>
                      <a:pt x="29087" y="18393"/>
                      <a:pt x="28967" y="17753"/>
                      <a:pt x="28585" y="17753"/>
                    </a:cubicBezTo>
                    <a:cubicBezTo>
                      <a:pt x="28542" y="17753"/>
                      <a:pt x="28495" y="17761"/>
                      <a:pt x="28445" y="17779"/>
                    </a:cubicBezTo>
                    <a:cubicBezTo>
                      <a:pt x="24813" y="19113"/>
                      <a:pt x="21087" y="19910"/>
                      <a:pt x="17229" y="20184"/>
                    </a:cubicBezTo>
                    <a:cubicBezTo>
                      <a:pt x="21075" y="13874"/>
                      <a:pt x="24944" y="7564"/>
                      <a:pt x="28790" y="1265"/>
                    </a:cubicBezTo>
                    <a:cubicBezTo>
                      <a:pt x="28979" y="953"/>
                      <a:pt x="28702" y="663"/>
                      <a:pt x="28427" y="663"/>
                    </a:cubicBezTo>
                    <a:cubicBezTo>
                      <a:pt x="28303" y="663"/>
                      <a:pt x="28180" y="721"/>
                      <a:pt x="28099" y="860"/>
                    </a:cubicBezTo>
                    <a:cubicBezTo>
                      <a:pt x="25790" y="4635"/>
                      <a:pt x="23468" y="8409"/>
                      <a:pt x="21158" y="12183"/>
                    </a:cubicBezTo>
                    <a:cubicBezTo>
                      <a:pt x="21134" y="8242"/>
                      <a:pt x="21313" y="4313"/>
                      <a:pt x="21741" y="384"/>
                    </a:cubicBezTo>
                    <a:cubicBezTo>
                      <a:pt x="21771" y="128"/>
                      <a:pt x="21584" y="0"/>
                      <a:pt x="213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528" name="Google Shape;528;p58"/>
            <p:cNvSpPr/>
            <p:nvPr/>
          </p:nvSpPr>
          <p:spPr>
            <a:xfrm flipH="1" rot="10800000">
              <a:off x="7676500" y="-6"/>
              <a:ext cx="1430684" cy="365231"/>
            </a:xfrm>
            <a:custGeom>
              <a:rect b="b" l="l" r="r" t="t"/>
              <a:pathLst>
                <a:path extrusionOk="0" h="10991" w="43054">
                  <a:moveTo>
                    <a:pt x="21920" y="1"/>
                  </a:moveTo>
                  <a:cubicBezTo>
                    <a:pt x="19110" y="1"/>
                    <a:pt x="16717" y="2084"/>
                    <a:pt x="15753" y="5025"/>
                  </a:cubicBezTo>
                  <a:cubicBezTo>
                    <a:pt x="14574" y="3882"/>
                    <a:pt x="12967" y="3168"/>
                    <a:pt x="11181" y="3168"/>
                  </a:cubicBezTo>
                  <a:cubicBezTo>
                    <a:pt x="7954" y="3168"/>
                    <a:pt x="5275" y="5502"/>
                    <a:pt x="4739" y="8573"/>
                  </a:cubicBezTo>
                  <a:cubicBezTo>
                    <a:pt x="4299" y="8359"/>
                    <a:pt x="3811" y="8228"/>
                    <a:pt x="3287" y="8228"/>
                  </a:cubicBezTo>
                  <a:cubicBezTo>
                    <a:pt x="1644" y="8228"/>
                    <a:pt x="275" y="9419"/>
                    <a:pt x="1" y="10990"/>
                  </a:cubicBezTo>
                  <a:lnTo>
                    <a:pt x="43054" y="10990"/>
                  </a:lnTo>
                  <a:cubicBezTo>
                    <a:pt x="43054" y="10990"/>
                    <a:pt x="43054" y="10990"/>
                    <a:pt x="43054" y="10978"/>
                  </a:cubicBezTo>
                  <a:cubicBezTo>
                    <a:pt x="43054" y="8407"/>
                    <a:pt x="40970" y="6323"/>
                    <a:pt x="38398" y="6323"/>
                  </a:cubicBezTo>
                  <a:cubicBezTo>
                    <a:pt x="37744" y="6323"/>
                    <a:pt x="37124" y="6454"/>
                    <a:pt x="36565" y="6704"/>
                  </a:cubicBezTo>
                  <a:cubicBezTo>
                    <a:pt x="35815" y="4025"/>
                    <a:pt x="33374" y="2061"/>
                    <a:pt x="30469" y="2061"/>
                  </a:cubicBezTo>
                  <a:cubicBezTo>
                    <a:pt x="29231" y="2061"/>
                    <a:pt x="28088" y="2418"/>
                    <a:pt x="27123" y="3025"/>
                  </a:cubicBezTo>
                  <a:cubicBezTo>
                    <a:pt x="25909" y="1191"/>
                    <a:pt x="24028" y="1"/>
                    <a:pt x="219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CUSTOM_3"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0" name="Google Shape;530;p59"/>
          <p:cNvGrpSpPr/>
          <p:nvPr/>
        </p:nvGrpSpPr>
        <p:grpSpPr>
          <a:xfrm flipH="1" rot="199848">
            <a:off x="1146238" y="3853117"/>
            <a:ext cx="581719" cy="921601"/>
            <a:chOff x="-1904298" y="1056455"/>
            <a:chExt cx="581725" cy="921611"/>
          </a:xfrm>
        </p:grpSpPr>
        <p:sp>
          <p:nvSpPr>
            <p:cNvPr id="531" name="Google Shape;531;p59"/>
            <p:cNvSpPr/>
            <p:nvPr/>
          </p:nvSpPr>
          <p:spPr>
            <a:xfrm>
              <a:off x="-1904298" y="1056455"/>
              <a:ext cx="581725" cy="887132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2" name="Google Shape;532;p59"/>
            <p:cNvSpPr/>
            <p:nvPr/>
          </p:nvSpPr>
          <p:spPr>
            <a:xfrm>
              <a:off x="-1862965" y="1216748"/>
              <a:ext cx="442995" cy="761317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3" name="Google Shape;533;p59"/>
          <p:cNvGrpSpPr/>
          <p:nvPr/>
        </p:nvGrpSpPr>
        <p:grpSpPr>
          <a:xfrm flipH="1">
            <a:off x="1561015" y="3934149"/>
            <a:ext cx="878448" cy="863379"/>
            <a:chOff x="-5358445" y="839844"/>
            <a:chExt cx="1391711" cy="1367837"/>
          </a:xfrm>
        </p:grpSpPr>
        <p:sp>
          <p:nvSpPr>
            <p:cNvPr id="534" name="Google Shape;534;p59"/>
            <p:cNvSpPr/>
            <p:nvPr/>
          </p:nvSpPr>
          <p:spPr>
            <a:xfrm>
              <a:off x="-5358445" y="839844"/>
              <a:ext cx="1391711" cy="1367419"/>
            </a:xfrm>
            <a:custGeom>
              <a:rect b="b" l="l" r="r" t="t"/>
              <a:pathLst>
                <a:path extrusionOk="0" h="49029" w="49900">
                  <a:moveTo>
                    <a:pt x="1057" y="0"/>
                  </a:moveTo>
                  <a:cubicBezTo>
                    <a:pt x="781" y="0"/>
                    <a:pt x="673" y="296"/>
                    <a:pt x="750" y="529"/>
                  </a:cubicBezTo>
                  <a:cubicBezTo>
                    <a:pt x="560" y="529"/>
                    <a:pt x="369" y="648"/>
                    <a:pt x="357" y="886"/>
                  </a:cubicBezTo>
                  <a:cubicBezTo>
                    <a:pt x="0" y="7708"/>
                    <a:pt x="1596" y="14340"/>
                    <a:pt x="3798" y="20746"/>
                  </a:cubicBezTo>
                  <a:cubicBezTo>
                    <a:pt x="5870" y="26770"/>
                    <a:pt x="8204" y="32854"/>
                    <a:pt x="12788" y="37450"/>
                  </a:cubicBezTo>
                  <a:cubicBezTo>
                    <a:pt x="17157" y="41820"/>
                    <a:pt x="22789" y="44689"/>
                    <a:pt x="28575" y="46678"/>
                  </a:cubicBezTo>
                  <a:cubicBezTo>
                    <a:pt x="32108" y="47894"/>
                    <a:pt x="35925" y="49028"/>
                    <a:pt x="39693" y="49028"/>
                  </a:cubicBezTo>
                  <a:cubicBezTo>
                    <a:pt x="41639" y="49028"/>
                    <a:pt x="43573" y="48726"/>
                    <a:pt x="45446" y="47975"/>
                  </a:cubicBezTo>
                  <a:cubicBezTo>
                    <a:pt x="45589" y="47916"/>
                    <a:pt x="45649" y="47821"/>
                    <a:pt x="45661" y="47725"/>
                  </a:cubicBezTo>
                  <a:cubicBezTo>
                    <a:pt x="45745" y="47795"/>
                    <a:pt x="45857" y="47836"/>
                    <a:pt x="45967" y="47836"/>
                  </a:cubicBezTo>
                  <a:cubicBezTo>
                    <a:pt x="46118" y="47836"/>
                    <a:pt x="46265" y="47757"/>
                    <a:pt x="46327" y="47571"/>
                  </a:cubicBezTo>
                  <a:cubicBezTo>
                    <a:pt x="49899" y="36581"/>
                    <a:pt x="43565" y="23937"/>
                    <a:pt x="36052" y="16126"/>
                  </a:cubicBezTo>
                  <a:cubicBezTo>
                    <a:pt x="26873" y="6589"/>
                    <a:pt x="14014" y="1791"/>
                    <a:pt x="1119" y="5"/>
                  </a:cubicBezTo>
                  <a:cubicBezTo>
                    <a:pt x="1098" y="2"/>
                    <a:pt x="1077" y="0"/>
                    <a:pt x="10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5" name="Google Shape;535;p59"/>
            <p:cNvSpPr/>
            <p:nvPr/>
          </p:nvSpPr>
          <p:spPr>
            <a:xfrm>
              <a:off x="-5168235" y="1050330"/>
              <a:ext cx="1163208" cy="1157351"/>
            </a:xfrm>
            <a:custGeom>
              <a:rect b="b" l="l" r="r" t="t"/>
              <a:pathLst>
                <a:path extrusionOk="0" h="41497" w="41707">
                  <a:moveTo>
                    <a:pt x="3415" y="0"/>
                  </a:moveTo>
                  <a:cubicBezTo>
                    <a:pt x="3118" y="0"/>
                    <a:pt x="2838" y="377"/>
                    <a:pt x="3098" y="673"/>
                  </a:cubicBezTo>
                  <a:cubicBezTo>
                    <a:pt x="5968" y="4043"/>
                    <a:pt x="8825" y="7424"/>
                    <a:pt x="11694" y="10794"/>
                  </a:cubicBezTo>
                  <a:cubicBezTo>
                    <a:pt x="7944" y="9591"/>
                    <a:pt x="4265" y="8186"/>
                    <a:pt x="669" y="6567"/>
                  </a:cubicBezTo>
                  <a:cubicBezTo>
                    <a:pt x="612" y="6541"/>
                    <a:pt x="557" y="6529"/>
                    <a:pt x="507" y="6529"/>
                  </a:cubicBezTo>
                  <a:cubicBezTo>
                    <a:pt x="143" y="6529"/>
                    <a:pt x="1" y="7141"/>
                    <a:pt x="419" y="7329"/>
                  </a:cubicBezTo>
                  <a:cubicBezTo>
                    <a:pt x="4158" y="9020"/>
                    <a:pt x="12564" y="12008"/>
                    <a:pt x="12730" y="12008"/>
                  </a:cubicBezTo>
                  <a:cubicBezTo>
                    <a:pt x="15826" y="15651"/>
                    <a:pt x="18922" y="19283"/>
                    <a:pt x="22029" y="22914"/>
                  </a:cubicBezTo>
                  <a:cubicBezTo>
                    <a:pt x="22303" y="23224"/>
                    <a:pt x="22577" y="23533"/>
                    <a:pt x="22851" y="23855"/>
                  </a:cubicBezTo>
                  <a:cubicBezTo>
                    <a:pt x="22003" y="23918"/>
                    <a:pt x="21159" y="23950"/>
                    <a:pt x="20319" y="23950"/>
                  </a:cubicBezTo>
                  <a:cubicBezTo>
                    <a:pt x="16565" y="23950"/>
                    <a:pt x="12884" y="23317"/>
                    <a:pt x="9313" y="22033"/>
                  </a:cubicBezTo>
                  <a:cubicBezTo>
                    <a:pt x="9266" y="22017"/>
                    <a:pt x="9220" y="22010"/>
                    <a:pt x="9178" y="22010"/>
                  </a:cubicBezTo>
                  <a:cubicBezTo>
                    <a:pt x="8783" y="22010"/>
                    <a:pt x="8623" y="22646"/>
                    <a:pt x="9063" y="22807"/>
                  </a:cubicBezTo>
                  <a:cubicBezTo>
                    <a:pt x="12688" y="24102"/>
                    <a:pt x="16421" y="24755"/>
                    <a:pt x="20225" y="24755"/>
                  </a:cubicBezTo>
                  <a:cubicBezTo>
                    <a:pt x="21144" y="24755"/>
                    <a:pt x="22067" y="24717"/>
                    <a:pt x="22993" y="24641"/>
                  </a:cubicBezTo>
                  <a:cubicBezTo>
                    <a:pt x="23160" y="24629"/>
                    <a:pt x="23267" y="24534"/>
                    <a:pt x="23339" y="24414"/>
                  </a:cubicBezTo>
                  <a:cubicBezTo>
                    <a:pt x="27149" y="28820"/>
                    <a:pt x="31090" y="33106"/>
                    <a:pt x="35424" y="36964"/>
                  </a:cubicBezTo>
                  <a:cubicBezTo>
                    <a:pt x="34186" y="37165"/>
                    <a:pt x="32949" y="37265"/>
                    <a:pt x="31719" y="37265"/>
                  </a:cubicBezTo>
                  <a:cubicBezTo>
                    <a:pt x="28655" y="37265"/>
                    <a:pt x="25636" y="36641"/>
                    <a:pt x="22755" y="35392"/>
                  </a:cubicBezTo>
                  <a:cubicBezTo>
                    <a:pt x="22701" y="35369"/>
                    <a:pt x="22650" y="35359"/>
                    <a:pt x="22602" y="35359"/>
                  </a:cubicBezTo>
                  <a:cubicBezTo>
                    <a:pt x="22232" y="35359"/>
                    <a:pt x="22083" y="35987"/>
                    <a:pt x="22505" y="36166"/>
                  </a:cubicBezTo>
                  <a:cubicBezTo>
                    <a:pt x="25470" y="37439"/>
                    <a:pt x="28583" y="38077"/>
                    <a:pt x="31737" y="38077"/>
                  </a:cubicBezTo>
                  <a:cubicBezTo>
                    <a:pt x="33155" y="38077"/>
                    <a:pt x="34582" y="37948"/>
                    <a:pt x="36007" y="37690"/>
                  </a:cubicBezTo>
                  <a:cubicBezTo>
                    <a:pt x="36078" y="37678"/>
                    <a:pt x="36126" y="37654"/>
                    <a:pt x="36174" y="37630"/>
                  </a:cubicBezTo>
                  <a:cubicBezTo>
                    <a:pt x="37698" y="38952"/>
                    <a:pt x="39269" y="40226"/>
                    <a:pt x="40912" y="41417"/>
                  </a:cubicBezTo>
                  <a:cubicBezTo>
                    <a:pt x="40988" y="41473"/>
                    <a:pt x="41064" y="41497"/>
                    <a:pt x="41137" y="41497"/>
                  </a:cubicBezTo>
                  <a:cubicBezTo>
                    <a:pt x="41464" y="41497"/>
                    <a:pt x="41706" y="41003"/>
                    <a:pt x="41365" y="40750"/>
                  </a:cubicBezTo>
                  <a:cubicBezTo>
                    <a:pt x="37745" y="38107"/>
                    <a:pt x="34447" y="35130"/>
                    <a:pt x="31328" y="31951"/>
                  </a:cubicBezTo>
                  <a:cubicBezTo>
                    <a:pt x="31423" y="31951"/>
                    <a:pt x="31530" y="31892"/>
                    <a:pt x="31590" y="31773"/>
                  </a:cubicBezTo>
                  <a:cubicBezTo>
                    <a:pt x="33745" y="27724"/>
                    <a:pt x="34150" y="23129"/>
                    <a:pt x="32638" y="18795"/>
                  </a:cubicBezTo>
                  <a:cubicBezTo>
                    <a:pt x="32568" y="18591"/>
                    <a:pt x="32389" y="18501"/>
                    <a:pt x="32216" y="18501"/>
                  </a:cubicBezTo>
                  <a:cubicBezTo>
                    <a:pt x="31975" y="18501"/>
                    <a:pt x="31748" y="18677"/>
                    <a:pt x="31852" y="18961"/>
                  </a:cubicBezTo>
                  <a:cubicBezTo>
                    <a:pt x="33280" y="23081"/>
                    <a:pt x="32971" y="27474"/>
                    <a:pt x="30923" y="31320"/>
                  </a:cubicBezTo>
                  <a:cubicBezTo>
                    <a:pt x="30887" y="31380"/>
                    <a:pt x="30875" y="31439"/>
                    <a:pt x="30875" y="31487"/>
                  </a:cubicBezTo>
                  <a:cubicBezTo>
                    <a:pt x="27851" y="28391"/>
                    <a:pt x="24982" y="25117"/>
                    <a:pt x="22172" y="21831"/>
                  </a:cubicBezTo>
                  <a:cubicBezTo>
                    <a:pt x="21005" y="20462"/>
                    <a:pt x="19838" y="19092"/>
                    <a:pt x="18683" y="17735"/>
                  </a:cubicBezTo>
                  <a:cubicBezTo>
                    <a:pt x="18719" y="17687"/>
                    <a:pt x="18743" y="17640"/>
                    <a:pt x="18767" y="17568"/>
                  </a:cubicBezTo>
                  <a:cubicBezTo>
                    <a:pt x="19779" y="13663"/>
                    <a:pt x="20231" y="9698"/>
                    <a:pt x="20088" y="5662"/>
                  </a:cubicBezTo>
                  <a:cubicBezTo>
                    <a:pt x="20076" y="5390"/>
                    <a:pt x="19854" y="5249"/>
                    <a:pt x="19646" y="5249"/>
                  </a:cubicBezTo>
                  <a:cubicBezTo>
                    <a:pt x="19454" y="5249"/>
                    <a:pt x="19273" y="5369"/>
                    <a:pt x="19279" y="5615"/>
                  </a:cubicBezTo>
                  <a:cubicBezTo>
                    <a:pt x="19422" y="9484"/>
                    <a:pt x="19017" y="13270"/>
                    <a:pt x="18064" y="17021"/>
                  </a:cubicBezTo>
                  <a:cubicBezTo>
                    <a:pt x="13278" y="11401"/>
                    <a:pt x="8492" y="5769"/>
                    <a:pt x="3693" y="138"/>
                  </a:cubicBezTo>
                  <a:cubicBezTo>
                    <a:pt x="3611" y="41"/>
                    <a:pt x="3512" y="0"/>
                    <a:pt x="34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6" name="Google Shape;536;p59"/>
          <p:cNvGrpSpPr/>
          <p:nvPr/>
        </p:nvGrpSpPr>
        <p:grpSpPr>
          <a:xfrm flipH="1" rot="1263781">
            <a:off x="538221" y="4030012"/>
            <a:ext cx="890375" cy="822935"/>
            <a:chOff x="-1855532" y="1600966"/>
            <a:chExt cx="890361" cy="822923"/>
          </a:xfrm>
        </p:grpSpPr>
        <p:sp>
          <p:nvSpPr>
            <p:cNvPr id="537" name="Google Shape;537;p59"/>
            <p:cNvSpPr/>
            <p:nvPr/>
          </p:nvSpPr>
          <p:spPr>
            <a:xfrm>
              <a:off x="-1855532" y="1600966"/>
              <a:ext cx="890361" cy="822923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8" name="Google Shape;538;p59"/>
            <p:cNvSpPr/>
            <p:nvPr/>
          </p:nvSpPr>
          <p:spPr>
            <a:xfrm>
              <a:off x="-1801299" y="1673750"/>
              <a:ext cx="648448" cy="672557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9" name="Google Shape;539;p59"/>
          <p:cNvGrpSpPr/>
          <p:nvPr/>
        </p:nvGrpSpPr>
        <p:grpSpPr>
          <a:xfrm flipH="1">
            <a:off x="1" y="2854047"/>
            <a:ext cx="9144001" cy="2289456"/>
            <a:chOff x="271750" y="2423875"/>
            <a:chExt cx="7077400" cy="1772025"/>
          </a:xfrm>
        </p:grpSpPr>
        <p:sp>
          <p:nvSpPr>
            <p:cNvPr id="540" name="Google Shape;540;p59"/>
            <p:cNvSpPr/>
            <p:nvPr/>
          </p:nvSpPr>
          <p:spPr>
            <a:xfrm>
              <a:off x="277700" y="2423875"/>
              <a:ext cx="7071450" cy="1772025"/>
            </a:xfrm>
            <a:custGeom>
              <a:rect b="b" l="l" r="r" t="t"/>
              <a:pathLst>
                <a:path extrusionOk="0" h="70881" w="282858">
                  <a:moveTo>
                    <a:pt x="57528" y="1"/>
                  </a:moveTo>
                  <a:cubicBezTo>
                    <a:pt x="37107" y="1"/>
                    <a:pt x="17867" y="6326"/>
                    <a:pt x="1" y="16029"/>
                  </a:cubicBezTo>
                  <a:lnTo>
                    <a:pt x="1" y="70881"/>
                  </a:lnTo>
                  <a:lnTo>
                    <a:pt x="282857" y="70881"/>
                  </a:lnTo>
                  <a:lnTo>
                    <a:pt x="282857" y="53831"/>
                  </a:lnTo>
                  <a:cubicBezTo>
                    <a:pt x="276183" y="53941"/>
                    <a:pt x="269511" y="54030"/>
                    <a:pt x="262852" y="54030"/>
                  </a:cubicBezTo>
                  <a:cubicBezTo>
                    <a:pt x="230491" y="54030"/>
                    <a:pt x="198425" y="51930"/>
                    <a:pt x="167736" y="39913"/>
                  </a:cubicBezTo>
                  <a:cubicBezTo>
                    <a:pt x="131005" y="25530"/>
                    <a:pt x="101025" y="967"/>
                    <a:pt x="59794" y="27"/>
                  </a:cubicBezTo>
                  <a:cubicBezTo>
                    <a:pt x="59037" y="10"/>
                    <a:pt x="58282" y="1"/>
                    <a:pt x="575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1" name="Google Shape;541;p59"/>
            <p:cNvSpPr/>
            <p:nvPr/>
          </p:nvSpPr>
          <p:spPr>
            <a:xfrm>
              <a:off x="271750" y="3380525"/>
              <a:ext cx="1876450" cy="815375"/>
            </a:xfrm>
            <a:custGeom>
              <a:rect b="b" l="l" r="r" t="t"/>
              <a:pathLst>
                <a:path extrusionOk="0" h="32615" w="75058">
                  <a:moveTo>
                    <a:pt x="26971" y="1"/>
                  </a:moveTo>
                  <a:cubicBezTo>
                    <a:pt x="16792" y="1"/>
                    <a:pt x="7040" y="5763"/>
                    <a:pt x="2429" y="15589"/>
                  </a:cubicBezTo>
                  <a:cubicBezTo>
                    <a:pt x="2382" y="15684"/>
                    <a:pt x="2358" y="15779"/>
                    <a:pt x="2310" y="15875"/>
                  </a:cubicBezTo>
                  <a:cubicBezTo>
                    <a:pt x="1453" y="16946"/>
                    <a:pt x="679" y="18065"/>
                    <a:pt x="0" y="19244"/>
                  </a:cubicBezTo>
                  <a:lnTo>
                    <a:pt x="0" y="32615"/>
                  </a:lnTo>
                  <a:lnTo>
                    <a:pt x="75057" y="32615"/>
                  </a:lnTo>
                  <a:cubicBezTo>
                    <a:pt x="73819" y="28007"/>
                    <a:pt x="70640" y="23959"/>
                    <a:pt x="65985" y="21768"/>
                  </a:cubicBezTo>
                  <a:cubicBezTo>
                    <a:pt x="63680" y="20692"/>
                    <a:pt x="61256" y="20183"/>
                    <a:pt x="58871" y="20183"/>
                  </a:cubicBezTo>
                  <a:cubicBezTo>
                    <a:pt x="56981" y="20183"/>
                    <a:pt x="55116" y="20503"/>
                    <a:pt x="53352" y="21113"/>
                  </a:cubicBezTo>
                  <a:cubicBezTo>
                    <a:pt x="51566" y="13255"/>
                    <a:pt x="46328" y="6266"/>
                    <a:pt x="38470" y="2575"/>
                  </a:cubicBezTo>
                  <a:cubicBezTo>
                    <a:pt x="34746" y="828"/>
                    <a:pt x="30828" y="1"/>
                    <a:pt x="269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2" name="Google Shape;542;p59"/>
            <p:cNvSpPr/>
            <p:nvPr/>
          </p:nvSpPr>
          <p:spPr>
            <a:xfrm>
              <a:off x="1828200" y="3808500"/>
              <a:ext cx="1499600" cy="387400"/>
            </a:xfrm>
            <a:custGeom>
              <a:rect b="b" l="l" r="r" t="t"/>
              <a:pathLst>
                <a:path extrusionOk="0" h="15496" w="59984">
                  <a:moveTo>
                    <a:pt x="8620" y="0"/>
                  </a:moveTo>
                  <a:cubicBezTo>
                    <a:pt x="6622" y="0"/>
                    <a:pt x="4637" y="834"/>
                    <a:pt x="3227" y="2459"/>
                  </a:cubicBezTo>
                  <a:cubicBezTo>
                    <a:pt x="988" y="5042"/>
                    <a:pt x="941" y="8769"/>
                    <a:pt x="2893" y="11400"/>
                  </a:cubicBezTo>
                  <a:cubicBezTo>
                    <a:pt x="2608" y="11662"/>
                    <a:pt x="2334" y="11948"/>
                    <a:pt x="2072" y="12245"/>
                  </a:cubicBezTo>
                  <a:cubicBezTo>
                    <a:pt x="1203" y="13246"/>
                    <a:pt x="512" y="14341"/>
                    <a:pt x="0" y="15496"/>
                  </a:cubicBezTo>
                  <a:lnTo>
                    <a:pt x="59984" y="15496"/>
                  </a:lnTo>
                  <a:cubicBezTo>
                    <a:pt x="58853" y="11960"/>
                    <a:pt x="56781" y="8685"/>
                    <a:pt x="53769" y="6066"/>
                  </a:cubicBezTo>
                  <a:cubicBezTo>
                    <a:pt x="49777" y="2603"/>
                    <a:pt x="44856" y="905"/>
                    <a:pt x="39958" y="905"/>
                  </a:cubicBezTo>
                  <a:cubicBezTo>
                    <a:pt x="34060" y="905"/>
                    <a:pt x="28196" y="3367"/>
                    <a:pt x="24027" y="8174"/>
                  </a:cubicBezTo>
                  <a:cubicBezTo>
                    <a:pt x="23967" y="8233"/>
                    <a:pt x="23932" y="8304"/>
                    <a:pt x="23872" y="8364"/>
                  </a:cubicBezTo>
                  <a:cubicBezTo>
                    <a:pt x="22789" y="9138"/>
                    <a:pt x="21777" y="9995"/>
                    <a:pt x="20860" y="10960"/>
                  </a:cubicBezTo>
                  <a:cubicBezTo>
                    <a:pt x="20848" y="10948"/>
                    <a:pt x="20836" y="10936"/>
                    <a:pt x="20824" y="10924"/>
                  </a:cubicBezTo>
                  <a:cubicBezTo>
                    <a:pt x="19288" y="9578"/>
                    <a:pt x="17526" y="8674"/>
                    <a:pt x="15681" y="8162"/>
                  </a:cubicBezTo>
                  <a:cubicBezTo>
                    <a:pt x="16014" y="5840"/>
                    <a:pt x="15216" y="3399"/>
                    <a:pt x="13311" y="1756"/>
                  </a:cubicBezTo>
                  <a:cubicBezTo>
                    <a:pt x="11954" y="577"/>
                    <a:pt x="10283" y="0"/>
                    <a:pt x="8620" y="0"/>
                  </a:cubicBezTo>
                  <a:close/>
                </a:path>
              </a:pathLst>
            </a:custGeom>
            <a:solidFill>
              <a:schemeClr val="lt1">
                <a:alpha val="4469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43" name="Google Shape;543;p59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44" name="Google Shape;544;p59"/>
          <p:cNvSpPr txBox="1"/>
          <p:nvPr>
            <p:ph idx="2" type="title"/>
          </p:nvPr>
        </p:nvSpPr>
        <p:spPr>
          <a:xfrm>
            <a:off x="1087250" y="1758450"/>
            <a:ext cx="1813800" cy="49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/>
        </p:txBody>
      </p:sp>
      <p:sp>
        <p:nvSpPr>
          <p:cNvPr id="545" name="Google Shape;545;p59"/>
          <p:cNvSpPr txBox="1"/>
          <p:nvPr>
            <p:ph idx="1" type="subTitle"/>
          </p:nvPr>
        </p:nvSpPr>
        <p:spPr>
          <a:xfrm>
            <a:off x="1087250" y="2237950"/>
            <a:ext cx="1813800" cy="16632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46" name="Google Shape;546;p59"/>
          <p:cNvSpPr txBox="1"/>
          <p:nvPr>
            <p:ph idx="3" type="title"/>
          </p:nvPr>
        </p:nvSpPr>
        <p:spPr>
          <a:xfrm>
            <a:off x="3665025" y="1758450"/>
            <a:ext cx="1813800" cy="49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/>
        </p:txBody>
      </p:sp>
      <p:sp>
        <p:nvSpPr>
          <p:cNvPr id="547" name="Google Shape;547;p59"/>
          <p:cNvSpPr txBox="1"/>
          <p:nvPr>
            <p:ph idx="4" type="subTitle"/>
          </p:nvPr>
        </p:nvSpPr>
        <p:spPr>
          <a:xfrm>
            <a:off x="3665100" y="2237950"/>
            <a:ext cx="1813800" cy="16632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48" name="Google Shape;548;p59"/>
          <p:cNvSpPr txBox="1"/>
          <p:nvPr>
            <p:ph idx="5" type="title"/>
          </p:nvPr>
        </p:nvSpPr>
        <p:spPr>
          <a:xfrm>
            <a:off x="6242950" y="1758450"/>
            <a:ext cx="1801200" cy="49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/>
        </p:txBody>
      </p:sp>
      <p:sp>
        <p:nvSpPr>
          <p:cNvPr id="549" name="Google Shape;549;p59"/>
          <p:cNvSpPr txBox="1"/>
          <p:nvPr>
            <p:ph idx="6" type="subTitle"/>
          </p:nvPr>
        </p:nvSpPr>
        <p:spPr>
          <a:xfrm>
            <a:off x="6242950" y="2237950"/>
            <a:ext cx="1813800" cy="16632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 1">
  <p:cSld name="CUSTOM_5"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60"/>
          <p:cNvSpPr txBox="1"/>
          <p:nvPr>
            <p:ph type="title"/>
          </p:nvPr>
        </p:nvSpPr>
        <p:spPr>
          <a:xfrm>
            <a:off x="717525" y="552990"/>
            <a:ext cx="7709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52" name="Google Shape;552;p60"/>
          <p:cNvSpPr txBox="1"/>
          <p:nvPr>
            <p:ph idx="2" type="title"/>
          </p:nvPr>
        </p:nvSpPr>
        <p:spPr>
          <a:xfrm>
            <a:off x="5441500" y="937950"/>
            <a:ext cx="2706900" cy="474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53" name="Google Shape;553;p60"/>
          <p:cNvSpPr txBox="1"/>
          <p:nvPr>
            <p:ph idx="1" type="subTitle"/>
          </p:nvPr>
        </p:nvSpPr>
        <p:spPr>
          <a:xfrm>
            <a:off x="5441500" y="1326294"/>
            <a:ext cx="3084600" cy="62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54" name="Google Shape;554;p60"/>
          <p:cNvSpPr txBox="1"/>
          <p:nvPr>
            <p:ph idx="3" type="title"/>
          </p:nvPr>
        </p:nvSpPr>
        <p:spPr>
          <a:xfrm>
            <a:off x="4549625" y="2110397"/>
            <a:ext cx="2706900" cy="474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55" name="Google Shape;555;p60"/>
          <p:cNvSpPr txBox="1"/>
          <p:nvPr>
            <p:ph idx="4" type="subTitle"/>
          </p:nvPr>
        </p:nvSpPr>
        <p:spPr>
          <a:xfrm>
            <a:off x="4549625" y="2498741"/>
            <a:ext cx="3084600" cy="62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56" name="Google Shape;556;p60"/>
          <p:cNvSpPr txBox="1"/>
          <p:nvPr>
            <p:ph idx="5" type="title"/>
          </p:nvPr>
        </p:nvSpPr>
        <p:spPr>
          <a:xfrm>
            <a:off x="5441500" y="3447503"/>
            <a:ext cx="2706900" cy="474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57" name="Google Shape;557;p60"/>
          <p:cNvSpPr txBox="1"/>
          <p:nvPr>
            <p:ph idx="6" type="subTitle"/>
          </p:nvPr>
        </p:nvSpPr>
        <p:spPr>
          <a:xfrm>
            <a:off x="5441500" y="3835847"/>
            <a:ext cx="3084600" cy="62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 2">
  <p:cSld name="CUSTOM_6"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9" name="Google Shape;559;p61"/>
          <p:cNvGrpSpPr/>
          <p:nvPr/>
        </p:nvGrpSpPr>
        <p:grpSpPr>
          <a:xfrm>
            <a:off x="-300" y="3427904"/>
            <a:ext cx="9143704" cy="1715603"/>
            <a:chOff x="377798" y="3469600"/>
            <a:chExt cx="7110743" cy="1334165"/>
          </a:xfrm>
        </p:grpSpPr>
        <p:sp>
          <p:nvSpPr>
            <p:cNvPr id="560" name="Google Shape;560;p61"/>
            <p:cNvSpPr/>
            <p:nvPr/>
          </p:nvSpPr>
          <p:spPr>
            <a:xfrm>
              <a:off x="2934275" y="3745525"/>
              <a:ext cx="1009075" cy="526875"/>
            </a:xfrm>
            <a:custGeom>
              <a:rect b="b" l="l" r="r" t="t"/>
              <a:pathLst>
                <a:path extrusionOk="0" h="21075" w="40363">
                  <a:moveTo>
                    <a:pt x="20277" y="1"/>
                  </a:moveTo>
                  <a:cubicBezTo>
                    <a:pt x="16705" y="1"/>
                    <a:pt x="13574" y="1834"/>
                    <a:pt x="11752" y="4608"/>
                  </a:cubicBezTo>
                  <a:cubicBezTo>
                    <a:pt x="11327" y="5242"/>
                    <a:pt x="10616" y="5583"/>
                    <a:pt x="9876" y="5583"/>
                  </a:cubicBezTo>
                  <a:cubicBezTo>
                    <a:pt x="9684" y="5583"/>
                    <a:pt x="9491" y="5560"/>
                    <a:pt x="9300" y="5513"/>
                  </a:cubicBezTo>
                  <a:cubicBezTo>
                    <a:pt x="8728" y="5382"/>
                    <a:pt x="8133" y="5299"/>
                    <a:pt x="7514" y="5299"/>
                  </a:cubicBezTo>
                  <a:cubicBezTo>
                    <a:pt x="3358" y="5299"/>
                    <a:pt x="1" y="8657"/>
                    <a:pt x="1" y="12812"/>
                  </a:cubicBezTo>
                  <a:cubicBezTo>
                    <a:pt x="1" y="16955"/>
                    <a:pt x="3358" y="20313"/>
                    <a:pt x="7514" y="20313"/>
                  </a:cubicBezTo>
                  <a:cubicBezTo>
                    <a:pt x="9204" y="20313"/>
                    <a:pt x="10764" y="19753"/>
                    <a:pt x="12026" y="18813"/>
                  </a:cubicBezTo>
                  <a:cubicBezTo>
                    <a:pt x="12454" y="18488"/>
                    <a:pt x="12967" y="18320"/>
                    <a:pt x="13478" y="18320"/>
                  </a:cubicBezTo>
                  <a:cubicBezTo>
                    <a:pt x="13905" y="18320"/>
                    <a:pt x="14331" y="18438"/>
                    <a:pt x="14705" y="18682"/>
                  </a:cubicBezTo>
                  <a:cubicBezTo>
                    <a:pt x="16312" y="19729"/>
                    <a:pt x="18217" y="20337"/>
                    <a:pt x="20277" y="20337"/>
                  </a:cubicBezTo>
                  <a:cubicBezTo>
                    <a:pt x="21361" y="20337"/>
                    <a:pt x="22396" y="20170"/>
                    <a:pt x="23373" y="19860"/>
                  </a:cubicBezTo>
                  <a:cubicBezTo>
                    <a:pt x="23615" y="19784"/>
                    <a:pt x="23866" y="19745"/>
                    <a:pt x="24114" y="19745"/>
                  </a:cubicBezTo>
                  <a:cubicBezTo>
                    <a:pt x="24525" y="19745"/>
                    <a:pt x="24929" y="19852"/>
                    <a:pt x="25278" y="20075"/>
                  </a:cubicBezTo>
                  <a:cubicBezTo>
                    <a:pt x="26314" y="20706"/>
                    <a:pt x="27516" y="21075"/>
                    <a:pt x="28814" y="21075"/>
                  </a:cubicBezTo>
                  <a:cubicBezTo>
                    <a:pt x="30409" y="21075"/>
                    <a:pt x="31886" y="20515"/>
                    <a:pt x="33041" y="19575"/>
                  </a:cubicBezTo>
                  <a:cubicBezTo>
                    <a:pt x="33472" y="19231"/>
                    <a:pt x="34006" y="19037"/>
                    <a:pt x="34544" y="19037"/>
                  </a:cubicBezTo>
                  <a:cubicBezTo>
                    <a:pt x="34808" y="19037"/>
                    <a:pt x="35072" y="19084"/>
                    <a:pt x="35327" y="19182"/>
                  </a:cubicBezTo>
                  <a:cubicBezTo>
                    <a:pt x="35743" y="19360"/>
                    <a:pt x="36208" y="19444"/>
                    <a:pt x="36684" y="19444"/>
                  </a:cubicBezTo>
                  <a:cubicBezTo>
                    <a:pt x="38720" y="19444"/>
                    <a:pt x="40363" y="17801"/>
                    <a:pt x="40363" y="15776"/>
                  </a:cubicBezTo>
                  <a:cubicBezTo>
                    <a:pt x="40363" y="13741"/>
                    <a:pt x="38720" y="12097"/>
                    <a:pt x="36684" y="12097"/>
                  </a:cubicBezTo>
                  <a:lnTo>
                    <a:pt x="36672" y="12097"/>
                  </a:lnTo>
                  <a:cubicBezTo>
                    <a:pt x="35827" y="12097"/>
                    <a:pt x="35029" y="11693"/>
                    <a:pt x="34600" y="10966"/>
                  </a:cubicBezTo>
                  <a:cubicBezTo>
                    <a:pt x="33838" y="9680"/>
                    <a:pt x="32660" y="8668"/>
                    <a:pt x="31231" y="8121"/>
                  </a:cubicBezTo>
                  <a:cubicBezTo>
                    <a:pt x="30612" y="7871"/>
                    <a:pt x="30100" y="7394"/>
                    <a:pt x="29874" y="6752"/>
                  </a:cubicBezTo>
                  <a:cubicBezTo>
                    <a:pt x="28469" y="2823"/>
                    <a:pt x="24706" y="1"/>
                    <a:pt x="202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1" name="Google Shape;561;p61"/>
            <p:cNvSpPr/>
            <p:nvPr/>
          </p:nvSpPr>
          <p:spPr>
            <a:xfrm>
              <a:off x="4838100" y="3469600"/>
              <a:ext cx="2018425" cy="1053725"/>
            </a:xfrm>
            <a:custGeom>
              <a:rect b="b" l="l" r="r" t="t"/>
              <a:pathLst>
                <a:path extrusionOk="0" h="42149" w="80737">
                  <a:moveTo>
                    <a:pt x="40565" y="1"/>
                  </a:moveTo>
                  <a:cubicBezTo>
                    <a:pt x="34671" y="1"/>
                    <a:pt x="29373" y="2489"/>
                    <a:pt x="25658" y="6478"/>
                  </a:cubicBezTo>
                  <a:cubicBezTo>
                    <a:pt x="23157" y="9151"/>
                    <a:pt x="19680" y="10629"/>
                    <a:pt x="16026" y="10629"/>
                  </a:cubicBezTo>
                  <a:cubicBezTo>
                    <a:pt x="15872" y="10629"/>
                    <a:pt x="15717" y="10626"/>
                    <a:pt x="15562" y="10621"/>
                  </a:cubicBezTo>
                  <a:cubicBezTo>
                    <a:pt x="15383" y="10609"/>
                    <a:pt x="15216" y="10609"/>
                    <a:pt x="15038" y="10609"/>
                  </a:cubicBezTo>
                  <a:cubicBezTo>
                    <a:pt x="6727" y="10609"/>
                    <a:pt x="0" y="17324"/>
                    <a:pt x="0" y="25623"/>
                  </a:cubicBezTo>
                  <a:cubicBezTo>
                    <a:pt x="0" y="33910"/>
                    <a:pt x="6727" y="40625"/>
                    <a:pt x="15038" y="40625"/>
                  </a:cubicBezTo>
                  <a:cubicBezTo>
                    <a:pt x="19705" y="40625"/>
                    <a:pt x="23872" y="38505"/>
                    <a:pt x="26623" y="35184"/>
                  </a:cubicBezTo>
                  <a:cubicBezTo>
                    <a:pt x="30278" y="38589"/>
                    <a:pt x="35171" y="40684"/>
                    <a:pt x="40565" y="40684"/>
                  </a:cubicBezTo>
                  <a:cubicBezTo>
                    <a:pt x="43529" y="40684"/>
                    <a:pt x="46351" y="40053"/>
                    <a:pt x="48887" y="38910"/>
                  </a:cubicBezTo>
                  <a:cubicBezTo>
                    <a:pt x="51233" y="40922"/>
                    <a:pt x="54293" y="42149"/>
                    <a:pt x="57638" y="42149"/>
                  </a:cubicBezTo>
                  <a:cubicBezTo>
                    <a:pt x="61984" y="42149"/>
                    <a:pt x="65854" y="40077"/>
                    <a:pt x="68306" y="36874"/>
                  </a:cubicBezTo>
                  <a:cubicBezTo>
                    <a:pt x="69628" y="38124"/>
                    <a:pt x="71414" y="38898"/>
                    <a:pt x="73378" y="38898"/>
                  </a:cubicBezTo>
                  <a:cubicBezTo>
                    <a:pt x="77438" y="38898"/>
                    <a:pt x="80736" y="35600"/>
                    <a:pt x="80736" y="31540"/>
                  </a:cubicBezTo>
                  <a:cubicBezTo>
                    <a:pt x="80736" y="27480"/>
                    <a:pt x="77438" y="24194"/>
                    <a:pt x="73378" y="24194"/>
                  </a:cubicBezTo>
                  <a:lnTo>
                    <a:pt x="73343" y="24194"/>
                  </a:lnTo>
                  <a:cubicBezTo>
                    <a:pt x="73331" y="24194"/>
                    <a:pt x="73318" y="24194"/>
                    <a:pt x="73306" y="24194"/>
                  </a:cubicBezTo>
                  <a:cubicBezTo>
                    <a:pt x="71641" y="24194"/>
                    <a:pt x="70062" y="23386"/>
                    <a:pt x="69211" y="21944"/>
                  </a:cubicBezTo>
                  <a:cubicBezTo>
                    <a:pt x="67925" y="19777"/>
                    <a:pt x="66044" y="17991"/>
                    <a:pt x="63782" y="16824"/>
                  </a:cubicBezTo>
                  <a:cubicBezTo>
                    <a:pt x="61734" y="15764"/>
                    <a:pt x="60091" y="14086"/>
                    <a:pt x="59139" y="11978"/>
                  </a:cubicBezTo>
                  <a:cubicBezTo>
                    <a:pt x="55948" y="4918"/>
                    <a:pt x="48840" y="1"/>
                    <a:pt x="4056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2" name="Google Shape;562;p61"/>
            <p:cNvSpPr/>
            <p:nvPr/>
          </p:nvSpPr>
          <p:spPr>
            <a:xfrm>
              <a:off x="377798" y="4155401"/>
              <a:ext cx="7110743" cy="648364"/>
            </a:xfrm>
            <a:custGeom>
              <a:rect b="b" l="l" r="r" t="t"/>
              <a:pathLst>
                <a:path extrusionOk="0" h="28409" w="285572">
                  <a:moveTo>
                    <a:pt x="1" y="1"/>
                  </a:moveTo>
                  <a:lnTo>
                    <a:pt x="1" y="28409"/>
                  </a:lnTo>
                  <a:lnTo>
                    <a:pt x="285572" y="28409"/>
                  </a:lnTo>
                  <a:lnTo>
                    <a:pt x="28557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63" name="Google Shape;563;p61"/>
          <p:cNvSpPr txBox="1"/>
          <p:nvPr>
            <p:ph type="title"/>
          </p:nvPr>
        </p:nvSpPr>
        <p:spPr>
          <a:xfrm>
            <a:off x="717525" y="905150"/>
            <a:ext cx="2183400" cy="372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564" name="Google Shape;564;p61"/>
          <p:cNvSpPr txBox="1"/>
          <p:nvPr>
            <p:ph idx="1" type="subTitle"/>
          </p:nvPr>
        </p:nvSpPr>
        <p:spPr>
          <a:xfrm>
            <a:off x="3343550" y="1515050"/>
            <a:ext cx="1529100" cy="6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65" name="Google Shape;565;p61"/>
          <p:cNvSpPr txBox="1"/>
          <p:nvPr>
            <p:ph idx="2" type="title"/>
          </p:nvPr>
        </p:nvSpPr>
        <p:spPr>
          <a:xfrm>
            <a:off x="3343550" y="1130825"/>
            <a:ext cx="1529100" cy="3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66" name="Google Shape;566;p61"/>
          <p:cNvSpPr txBox="1"/>
          <p:nvPr>
            <p:ph idx="3" type="subTitle"/>
          </p:nvPr>
        </p:nvSpPr>
        <p:spPr>
          <a:xfrm>
            <a:off x="5120450" y="1515050"/>
            <a:ext cx="1529100" cy="6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67" name="Google Shape;567;p61"/>
          <p:cNvSpPr txBox="1"/>
          <p:nvPr>
            <p:ph idx="4" type="title"/>
          </p:nvPr>
        </p:nvSpPr>
        <p:spPr>
          <a:xfrm>
            <a:off x="5120463" y="1130825"/>
            <a:ext cx="1529100" cy="3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68" name="Google Shape;568;p61"/>
          <p:cNvSpPr txBox="1"/>
          <p:nvPr>
            <p:ph idx="5" type="subTitle"/>
          </p:nvPr>
        </p:nvSpPr>
        <p:spPr>
          <a:xfrm>
            <a:off x="6897375" y="1515050"/>
            <a:ext cx="1529100" cy="6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69" name="Google Shape;569;p61"/>
          <p:cNvSpPr txBox="1"/>
          <p:nvPr>
            <p:ph idx="6" type="title"/>
          </p:nvPr>
        </p:nvSpPr>
        <p:spPr>
          <a:xfrm>
            <a:off x="6897375" y="1130825"/>
            <a:ext cx="1529100" cy="3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 3">
  <p:cSld name="CUSTOM_13">
    <p:bg>
      <p:bgPr>
        <a:solidFill>
          <a:schemeClr val="dk2"/>
        </a:solidFill>
      </p:bgPr>
    </p:bg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62"/>
          <p:cNvSpPr/>
          <p:nvPr/>
        </p:nvSpPr>
        <p:spPr>
          <a:xfrm flipH="1">
            <a:off x="3222649" y="1592997"/>
            <a:ext cx="5854826" cy="2933425"/>
          </a:xfrm>
          <a:custGeom>
            <a:rect b="b" l="l" r="r" t="t"/>
            <a:pathLst>
              <a:path extrusionOk="0" h="113205" w="225946">
                <a:moveTo>
                  <a:pt x="62499" y="1"/>
                </a:moveTo>
                <a:cubicBezTo>
                  <a:pt x="59883" y="1"/>
                  <a:pt x="57255" y="334"/>
                  <a:pt x="54710" y="1008"/>
                </a:cubicBezTo>
                <a:cubicBezTo>
                  <a:pt x="48019" y="2794"/>
                  <a:pt x="42649" y="6628"/>
                  <a:pt x="39791" y="11712"/>
                </a:cubicBezTo>
                <a:cubicBezTo>
                  <a:pt x="36672" y="17272"/>
                  <a:pt x="35588" y="24499"/>
                  <a:pt x="28540" y="28059"/>
                </a:cubicBezTo>
                <a:cubicBezTo>
                  <a:pt x="26790" y="28940"/>
                  <a:pt x="24873" y="29250"/>
                  <a:pt x="22908" y="29678"/>
                </a:cubicBezTo>
                <a:cubicBezTo>
                  <a:pt x="21075" y="30083"/>
                  <a:pt x="19539" y="30774"/>
                  <a:pt x="18229" y="31869"/>
                </a:cubicBezTo>
                <a:cubicBezTo>
                  <a:pt x="15634" y="34048"/>
                  <a:pt x="13788" y="36953"/>
                  <a:pt x="12371" y="39691"/>
                </a:cubicBezTo>
                <a:cubicBezTo>
                  <a:pt x="10811" y="42715"/>
                  <a:pt x="9811" y="45906"/>
                  <a:pt x="9407" y="49157"/>
                </a:cubicBezTo>
                <a:cubicBezTo>
                  <a:pt x="8978" y="52514"/>
                  <a:pt x="9526" y="55765"/>
                  <a:pt x="9799" y="59122"/>
                </a:cubicBezTo>
                <a:cubicBezTo>
                  <a:pt x="9942" y="60956"/>
                  <a:pt x="9907" y="62813"/>
                  <a:pt x="9145" y="64563"/>
                </a:cubicBezTo>
                <a:cubicBezTo>
                  <a:pt x="8454" y="66159"/>
                  <a:pt x="7156" y="67528"/>
                  <a:pt x="5858" y="68850"/>
                </a:cubicBezTo>
                <a:cubicBezTo>
                  <a:pt x="3608" y="71124"/>
                  <a:pt x="2644" y="74053"/>
                  <a:pt x="1739" y="76886"/>
                </a:cubicBezTo>
                <a:cubicBezTo>
                  <a:pt x="1" y="82375"/>
                  <a:pt x="822" y="87769"/>
                  <a:pt x="5025" y="92293"/>
                </a:cubicBezTo>
                <a:cubicBezTo>
                  <a:pt x="9359" y="96948"/>
                  <a:pt x="15860" y="100080"/>
                  <a:pt x="22753" y="101830"/>
                </a:cubicBezTo>
                <a:cubicBezTo>
                  <a:pt x="28327" y="103249"/>
                  <a:pt x="34155" y="103754"/>
                  <a:pt x="39991" y="103754"/>
                </a:cubicBezTo>
                <a:cubicBezTo>
                  <a:pt x="42970" y="103754"/>
                  <a:pt x="45950" y="103623"/>
                  <a:pt x="48900" y="103413"/>
                </a:cubicBezTo>
                <a:cubicBezTo>
                  <a:pt x="53579" y="103092"/>
                  <a:pt x="58222" y="102437"/>
                  <a:pt x="62913" y="102175"/>
                </a:cubicBezTo>
                <a:cubicBezTo>
                  <a:pt x="63658" y="102135"/>
                  <a:pt x="64397" y="102114"/>
                  <a:pt x="65129" y="102114"/>
                </a:cubicBezTo>
                <a:cubicBezTo>
                  <a:pt x="68914" y="102114"/>
                  <a:pt x="72542" y="102654"/>
                  <a:pt x="76153" y="103711"/>
                </a:cubicBezTo>
                <a:cubicBezTo>
                  <a:pt x="80213" y="104902"/>
                  <a:pt x="84083" y="106461"/>
                  <a:pt x="88166" y="107592"/>
                </a:cubicBezTo>
                <a:cubicBezTo>
                  <a:pt x="90798" y="108319"/>
                  <a:pt x="93500" y="108890"/>
                  <a:pt x="96227" y="109331"/>
                </a:cubicBezTo>
                <a:cubicBezTo>
                  <a:pt x="101001" y="110283"/>
                  <a:pt x="106085" y="110676"/>
                  <a:pt x="110574" y="111283"/>
                </a:cubicBezTo>
                <a:cubicBezTo>
                  <a:pt x="113741" y="111712"/>
                  <a:pt x="116765" y="112534"/>
                  <a:pt x="119908" y="113022"/>
                </a:cubicBezTo>
                <a:cubicBezTo>
                  <a:pt x="120759" y="113151"/>
                  <a:pt x="121581" y="113204"/>
                  <a:pt x="122390" y="113204"/>
                </a:cubicBezTo>
                <a:cubicBezTo>
                  <a:pt x="124492" y="113204"/>
                  <a:pt x="126501" y="112842"/>
                  <a:pt x="128660" y="112498"/>
                </a:cubicBezTo>
                <a:cubicBezTo>
                  <a:pt x="130320" y="112230"/>
                  <a:pt x="131984" y="112138"/>
                  <a:pt x="133653" y="112138"/>
                </a:cubicBezTo>
                <a:cubicBezTo>
                  <a:pt x="135321" y="112138"/>
                  <a:pt x="136994" y="112230"/>
                  <a:pt x="138673" y="112331"/>
                </a:cubicBezTo>
                <a:cubicBezTo>
                  <a:pt x="141764" y="112515"/>
                  <a:pt x="144846" y="112620"/>
                  <a:pt x="147945" y="112620"/>
                </a:cubicBezTo>
                <a:cubicBezTo>
                  <a:pt x="148259" y="112620"/>
                  <a:pt x="148574" y="112619"/>
                  <a:pt x="148888" y="112617"/>
                </a:cubicBezTo>
                <a:cubicBezTo>
                  <a:pt x="162152" y="112522"/>
                  <a:pt x="175273" y="110831"/>
                  <a:pt x="188488" y="110069"/>
                </a:cubicBezTo>
                <a:cubicBezTo>
                  <a:pt x="199526" y="109438"/>
                  <a:pt x="212682" y="110081"/>
                  <a:pt x="221040" y="103235"/>
                </a:cubicBezTo>
                <a:cubicBezTo>
                  <a:pt x="224219" y="100627"/>
                  <a:pt x="225946" y="97151"/>
                  <a:pt x="225350" y="93531"/>
                </a:cubicBezTo>
                <a:cubicBezTo>
                  <a:pt x="224803" y="90138"/>
                  <a:pt x="222243" y="87197"/>
                  <a:pt x="218087" y="86007"/>
                </a:cubicBezTo>
                <a:cubicBezTo>
                  <a:pt x="212908" y="84518"/>
                  <a:pt x="207181" y="85637"/>
                  <a:pt x="201943" y="84316"/>
                </a:cubicBezTo>
                <a:cubicBezTo>
                  <a:pt x="197144" y="83101"/>
                  <a:pt x="193418" y="80244"/>
                  <a:pt x="189429" y="77958"/>
                </a:cubicBezTo>
                <a:cubicBezTo>
                  <a:pt x="187453" y="76815"/>
                  <a:pt x="185357" y="75779"/>
                  <a:pt x="183047" y="75124"/>
                </a:cubicBezTo>
                <a:cubicBezTo>
                  <a:pt x="181018" y="74552"/>
                  <a:pt x="178881" y="74329"/>
                  <a:pt x="176737" y="74329"/>
                </a:cubicBezTo>
                <a:cubicBezTo>
                  <a:pt x="176026" y="74329"/>
                  <a:pt x="175314" y="74353"/>
                  <a:pt x="174606" y="74398"/>
                </a:cubicBezTo>
                <a:cubicBezTo>
                  <a:pt x="168947" y="74749"/>
                  <a:pt x="163483" y="76316"/>
                  <a:pt x="157786" y="76316"/>
                </a:cubicBezTo>
                <a:cubicBezTo>
                  <a:pt x="157682" y="76316"/>
                  <a:pt x="157577" y="76316"/>
                  <a:pt x="157473" y="76315"/>
                </a:cubicBezTo>
                <a:cubicBezTo>
                  <a:pt x="152663" y="76267"/>
                  <a:pt x="147317" y="75124"/>
                  <a:pt x="144816" y="71600"/>
                </a:cubicBezTo>
                <a:cubicBezTo>
                  <a:pt x="143388" y="69576"/>
                  <a:pt x="143149" y="67207"/>
                  <a:pt x="142661" y="64956"/>
                </a:cubicBezTo>
                <a:cubicBezTo>
                  <a:pt x="142245" y="62968"/>
                  <a:pt x="141518" y="61075"/>
                  <a:pt x="140209" y="59337"/>
                </a:cubicBezTo>
                <a:cubicBezTo>
                  <a:pt x="137863" y="56205"/>
                  <a:pt x="134089" y="53753"/>
                  <a:pt x="129743" y="52514"/>
                </a:cubicBezTo>
                <a:cubicBezTo>
                  <a:pt x="127656" y="51919"/>
                  <a:pt x="125480" y="51649"/>
                  <a:pt x="123261" y="51649"/>
                </a:cubicBezTo>
                <a:cubicBezTo>
                  <a:pt x="123037" y="51649"/>
                  <a:pt x="122812" y="51652"/>
                  <a:pt x="122587" y="51657"/>
                </a:cubicBezTo>
                <a:cubicBezTo>
                  <a:pt x="122123" y="51669"/>
                  <a:pt x="121659" y="51693"/>
                  <a:pt x="121182" y="51728"/>
                </a:cubicBezTo>
                <a:cubicBezTo>
                  <a:pt x="116479" y="50609"/>
                  <a:pt x="111503" y="50002"/>
                  <a:pt x="107121" y="48192"/>
                </a:cubicBezTo>
                <a:cubicBezTo>
                  <a:pt x="99501" y="45049"/>
                  <a:pt x="96298" y="38441"/>
                  <a:pt x="94560" y="32178"/>
                </a:cubicBezTo>
                <a:cubicBezTo>
                  <a:pt x="93584" y="28678"/>
                  <a:pt x="92929" y="25106"/>
                  <a:pt x="91726" y="21641"/>
                </a:cubicBezTo>
                <a:cubicBezTo>
                  <a:pt x="90810" y="19034"/>
                  <a:pt x="89548" y="16486"/>
                  <a:pt x="87952" y="14081"/>
                </a:cubicBezTo>
                <a:cubicBezTo>
                  <a:pt x="84809" y="9330"/>
                  <a:pt x="80237" y="4973"/>
                  <a:pt x="74200" y="2365"/>
                </a:cubicBezTo>
                <a:cubicBezTo>
                  <a:pt x="70558" y="797"/>
                  <a:pt x="66542" y="1"/>
                  <a:pt x="62499" y="1"/>
                </a:cubicBezTo>
                <a:close/>
              </a:path>
            </a:pathLst>
          </a:custGeom>
          <a:solidFill>
            <a:schemeClr val="lt1">
              <a:alpha val="3137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2" name="Google Shape;572;p62"/>
          <p:cNvSpPr/>
          <p:nvPr/>
        </p:nvSpPr>
        <p:spPr>
          <a:xfrm>
            <a:off x="70" y="850947"/>
            <a:ext cx="8179245" cy="4098021"/>
          </a:xfrm>
          <a:custGeom>
            <a:rect b="b" l="l" r="r" t="t"/>
            <a:pathLst>
              <a:path extrusionOk="0" h="113205" w="225946">
                <a:moveTo>
                  <a:pt x="62499" y="1"/>
                </a:moveTo>
                <a:cubicBezTo>
                  <a:pt x="59883" y="1"/>
                  <a:pt x="57255" y="334"/>
                  <a:pt x="54710" y="1008"/>
                </a:cubicBezTo>
                <a:cubicBezTo>
                  <a:pt x="48019" y="2794"/>
                  <a:pt x="42649" y="6628"/>
                  <a:pt x="39791" y="11712"/>
                </a:cubicBezTo>
                <a:cubicBezTo>
                  <a:pt x="36672" y="17272"/>
                  <a:pt x="35588" y="24499"/>
                  <a:pt x="28540" y="28059"/>
                </a:cubicBezTo>
                <a:cubicBezTo>
                  <a:pt x="26790" y="28940"/>
                  <a:pt x="24873" y="29250"/>
                  <a:pt x="22908" y="29678"/>
                </a:cubicBezTo>
                <a:cubicBezTo>
                  <a:pt x="21075" y="30083"/>
                  <a:pt x="19539" y="30774"/>
                  <a:pt x="18229" y="31869"/>
                </a:cubicBezTo>
                <a:cubicBezTo>
                  <a:pt x="15634" y="34048"/>
                  <a:pt x="13788" y="36953"/>
                  <a:pt x="12371" y="39691"/>
                </a:cubicBezTo>
                <a:cubicBezTo>
                  <a:pt x="10811" y="42715"/>
                  <a:pt x="9811" y="45906"/>
                  <a:pt x="9407" y="49157"/>
                </a:cubicBezTo>
                <a:cubicBezTo>
                  <a:pt x="8978" y="52514"/>
                  <a:pt x="9526" y="55765"/>
                  <a:pt x="9799" y="59122"/>
                </a:cubicBezTo>
                <a:cubicBezTo>
                  <a:pt x="9942" y="60956"/>
                  <a:pt x="9907" y="62813"/>
                  <a:pt x="9145" y="64563"/>
                </a:cubicBezTo>
                <a:cubicBezTo>
                  <a:pt x="8454" y="66159"/>
                  <a:pt x="7156" y="67528"/>
                  <a:pt x="5858" y="68850"/>
                </a:cubicBezTo>
                <a:cubicBezTo>
                  <a:pt x="3608" y="71124"/>
                  <a:pt x="2644" y="74053"/>
                  <a:pt x="1739" y="76886"/>
                </a:cubicBezTo>
                <a:cubicBezTo>
                  <a:pt x="1" y="82375"/>
                  <a:pt x="822" y="87769"/>
                  <a:pt x="5025" y="92293"/>
                </a:cubicBezTo>
                <a:cubicBezTo>
                  <a:pt x="9359" y="96948"/>
                  <a:pt x="15860" y="100080"/>
                  <a:pt x="22753" y="101830"/>
                </a:cubicBezTo>
                <a:cubicBezTo>
                  <a:pt x="28327" y="103249"/>
                  <a:pt x="34155" y="103754"/>
                  <a:pt x="39991" y="103754"/>
                </a:cubicBezTo>
                <a:cubicBezTo>
                  <a:pt x="42970" y="103754"/>
                  <a:pt x="45950" y="103623"/>
                  <a:pt x="48900" y="103413"/>
                </a:cubicBezTo>
                <a:cubicBezTo>
                  <a:pt x="53579" y="103092"/>
                  <a:pt x="58222" y="102437"/>
                  <a:pt x="62913" y="102175"/>
                </a:cubicBezTo>
                <a:cubicBezTo>
                  <a:pt x="63658" y="102135"/>
                  <a:pt x="64397" y="102114"/>
                  <a:pt x="65129" y="102114"/>
                </a:cubicBezTo>
                <a:cubicBezTo>
                  <a:pt x="68914" y="102114"/>
                  <a:pt x="72542" y="102654"/>
                  <a:pt x="76153" y="103711"/>
                </a:cubicBezTo>
                <a:cubicBezTo>
                  <a:pt x="80213" y="104902"/>
                  <a:pt x="84083" y="106461"/>
                  <a:pt x="88166" y="107592"/>
                </a:cubicBezTo>
                <a:cubicBezTo>
                  <a:pt x="90798" y="108319"/>
                  <a:pt x="93500" y="108890"/>
                  <a:pt x="96227" y="109331"/>
                </a:cubicBezTo>
                <a:cubicBezTo>
                  <a:pt x="101001" y="110283"/>
                  <a:pt x="106085" y="110676"/>
                  <a:pt x="110574" y="111283"/>
                </a:cubicBezTo>
                <a:cubicBezTo>
                  <a:pt x="113741" y="111712"/>
                  <a:pt x="116765" y="112534"/>
                  <a:pt x="119908" y="113022"/>
                </a:cubicBezTo>
                <a:cubicBezTo>
                  <a:pt x="120759" y="113151"/>
                  <a:pt x="121581" y="113204"/>
                  <a:pt x="122390" y="113204"/>
                </a:cubicBezTo>
                <a:cubicBezTo>
                  <a:pt x="124492" y="113204"/>
                  <a:pt x="126501" y="112842"/>
                  <a:pt x="128660" y="112498"/>
                </a:cubicBezTo>
                <a:cubicBezTo>
                  <a:pt x="130320" y="112230"/>
                  <a:pt x="131984" y="112138"/>
                  <a:pt x="133653" y="112138"/>
                </a:cubicBezTo>
                <a:cubicBezTo>
                  <a:pt x="135321" y="112138"/>
                  <a:pt x="136994" y="112230"/>
                  <a:pt x="138673" y="112331"/>
                </a:cubicBezTo>
                <a:cubicBezTo>
                  <a:pt x="141764" y="112515"/>
                  <a:pt x="144846" y="112620"/>
                  <a:pt x="147945" y="112620"/>
                </a:cubicBezTo>
                <a:cubicBezTo>
                  <a:pt x="148259" y="112620"/>
                  <a:pt x="148574" y="112619"/>
                  <a:pt x="148888" y="112617"/>
                </a:cubicBezTo>
                <a:cubicBezTo>
                  <a:pt x="162152" y="112522"/>
                  <a:pt x="175273" y="110831"/>
                  <a:pt x="188488" y="110069"/>
                </a:cubicBezTo>
                <a:cubicBezTo>
                  <a:pt x="199526" y="109438"/>
                  <a:pt x="212682" y="110081"/>
                  <a:pt x="221040" y="103235"/>
                </a:cubicBezTo>
                <a:cubicBezTo>
                  <a:pt x="224219" y="100627"/>
                  <a:pt x="225946" y="97151"/>
                  <a:pt x="225350" y="93531"/>
                </a:cubicBezTo>
                <a:cubicBezTo>
                  <a:pt x="224803" y="90138"/>
                  <a:pt x="222243" y="87197"/>
                  <a:pt x="218087" y="86007"/>
                </a:cubicBezTo>
                <a:cubicBezTo>
                  <a:pt x="212908" y="84518"/>
                  <a:pt x="207181" y="85637"/>
                  <a:pt x="201943" y="84316"/>
                </a:cubicBezTo>
                <a:cubicBezTo>
                  <a:pt x="197144" y="83101"/>
                  <a:pt x="193418" y="80244"/>
                  <a:pt x="189429" y="77958"/>
                </a:cubicBezTo>
                <a:cubicBezTo>
                  <a:pt x="187453" y="76815"/>
                  <a:pt x="185357" y="75779"/>
                  <a:pt x="183047" y="75124"/>
                </a:cubicBezTo>
                <a:cubicBezTo>
                  <a:pt x="181018" y="74552"/>
                  <a:pt x="178881" y="74329"/>
                  <a:pt x="176737" y="74329"/>
                </a:cubicBezTo>
                <a:cubicBezTo>
                  <a:pt x="176026" y="74329"/>
                  <a:pt x="175314" y="74353"/>
                  <a:pt x="174606" y="74398"/>
                </a:cubicBezTo>
                <a:cubicBezTo>
                  <a:pt x="168947" y="74749"/>
                  <a:pt x="163483" y="76316"/>
                  <a:pt x="157786" y="76316"/>
                </a:cubicBezTo>
                <a:cubicBezTo>
                  <a:pt x="157682" y="76316"/>
                  <a:pt x="157577" y="76316"/>
                  <a:pt x="157473" y="76315"/>
                </a:cubicBezTo>
                <a:cubicBezTo>
                  <a:pt x="152663" y="76267"/>
                  <a:pt x="147317" y="75124"/>
                  <a:pt x="144816" y="71600"/>
                </a:cubicBezTo>
                <a:cubicBezTo>
                  <a:pt x="143388" y="69576"/>
                  <a:pt x="143149" y="67207"/>
                  <a:pt x="142661" y="64956"/>
                </a:cubicBezTo>
                <a:cubicBezTo>
                  <a:pt x="142245" y="62968"/>
                  <a:pt x="141518" y="61075"/>
                  <a:pt x="140209" y="59337"/>
                </a:cubicBezTo>
                <a:cubicBezTo>
                  <a:pt x="137863" y="56205"/>
                  <a:pt x="134089" y="53753"/>
                  <a:pt x="129743" y="52514"/>
                </a:cubicBezTo>
                <a:cubicBezTo>
                  <a:pt x="127656" y="51919"/>
                  <a:pt x="125480" y="51649"/>
                  <a:pt x="123261" y="51649"/>
                </a:cubicBezTo>
                <a:cubicBezTo>
                  <a:pt x="123037" y="51649"/>
                  <a:pt x="122812" y="51652"/>
                  <a:pt x="122587" y="51657"/>
                </a:cubicBezTo>
                <a:cubicBezTo>
                  <a:pt x="122123" y="51669"/>
                  <a:pt x="121659" y="51693"/>
                  <a:pt x="121182" y="51728"/>
                </a:cubicBezTo>
                <a:cubicBezTo>
                  <a:pt x="116479" y="50609"/>
                  <a:pt x="111503" y="50002"/>
                  <a:pt x="107121" y="48192"/>
                </a:cubicBezTo>
                <a:cubicBezTo>
                  <a:pt x="99501" y="45049"/>
                  <a:pt x="96298" y="38441"/>
                  <a:pt x="94560" y="32178"/>
                </a:cubicBezTo>
                <a:cubicBezTo>
                  <a:pt x="93584" y="28678"/>
                  <a:pt x="92929" y="25106"/>
                  <a:pt x="91726" y="21641"/>
                </a:cubicBezTo>
                <a:cubicBezTo>
                  <a:pt x="90810" y="19034"/>
                  <a:pt x="89548" y="16486"/>
                  <a:pt x="87952" y="14081"/>
                </a:cubicBezTo>
                <a:cubicBezTo>
                  <a:pt x="84809" y="9330"/>
                  <a:pt x="80237" y="4973"/>
                  <a:pt x="74200" y="2365"/>
                </a:cubicBezTo>
                <a:cubicBezTo>
                  <a:pt x="70558" y="797"/>
                  <a:pt x="66542" y="1"/>
                  <a:pt x="62499" y="1"/>
                </a:cubicBezTo>
                <a:close/>
              </a:path>
            </a:pathLst>
          </a:custGeom>
          <a:solidFill>
            <a:schemeClr val="lt1">
              <a:alpha val="4469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3" name="Google Shape;573;p62"/>
          <p:cNvSpPr/>
          <p:nvPr/>
        </p:nvSpPr>
        <p:spPr>
          <a:xfrm>
            <a:off x="82" y="3040134"/>
            <a:ext cx="9143830" cy="2103365"/>
          </a:xfrm>
          <a:custGeom>
            <a:rect b="b" l="l" r="r" t="t"/>
            <a:pathLst>
              <a:path extrusionOk="0" h="58104" w="252592">
                <a:moveTo>
                  <a:pt x="23957" y="0"/>
                </a:moveTo>
                <a:cubicBezTo>
                  <a:pt x="15373" y="0"/>
                  <a:pt x="7336" y="1024"/>
                  <a:pt x="0" y="3430"/>
                </a:cubicBezTo>
                <a:lnTo>
                  <a:pt x="0" y="17206"/>
                </a:lnTo>
                <a:lnTo>
                  <a:pt x="0" y="40352"/>
                </a:lnTo>
                <a:lnTo>
                  <a:pt x="0" y="58104"/>
                </a:lnTo>
                <a:lnTo>
                  <a:pt x="148650" y="58104"/>
                </a:lnTo>
                <a:cubicBezTo>
                  <a:pt x="147757" y="57997"/>
                  <a:pt x="146769" y="57818"/>
                  <a:pt x="145721" y="57568"/>
                </a:cubicBezTo>
                <a:lnTo>
                  <a:pt x="145721" y="57568"/>
                </a:lnTo>
                <a:lnTo>
                  <a:pt x="148650" y="58104"/>
                </a:lnTo>
                <a:lnTo>
                  <a:pt x="252592" y="58104"/>
                </a:lnTo>
                <a:lnTo>
                  <a:pt x="252592" y="16777"/>
                </a:lnTo>
                <a:cubicBezTo>
                  <a:pt x="236294" y="29080"/>
                  <a:pt x="217132" y="33582"/>
                  <a:pt x="196520" y="33582"/>
                </a:cubicBezTo>
                <a:cubicBezTo>
                  <a:pt x="140227" y="33582"/>
                  <a:pt x="73113" y="0"/>
                  <a:pt x="239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62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75" name="Google Shape;575;p62"/>
          <p:cNvSpPr txBox="1"/>
          <p:nvPr>
            <p:ph idx="1" type="subTitle"/>
          </p:nvPr>
        </p:nvSpPr>
        <p:spPr>
          <a:xfrm>
            <a:off x="1162550" y="2509075"/>
            <a:ext cx="1984800" cy="11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76" name="Google Shape;576;p62"/>
          <p:cNvSpPr txBox="1"/>
          <p:nvPr>
            <p:ph idx="2" type="title"/>
          </p:nvPr>
        </p:nvSpPr>
        <p:spPr>
          <a:xfrm>
            <a:off x="1162538" y="3737250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77" name="Google Shape;577;p62"/>
          <p:cNvSpPr txBox="1"/>
          <p:nvPr>
            <p:ph idx="3" type="subTitle"/>
          </p:nvPr>
        </p:nvSpPr>
        <p:spPr>
          <a:xfrm>
            <a:off x="3579600" y="2509075"/>
            <a:ext cx="1984800" cy="11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78" name="Google Shape;578;p62"/>
          <p:cNvSpPr txBox="1"/>
          <p:nvPr>
            <p:ph idx="4" type="title"/>
          </p:nvPr>
        </p:nvSpPr>
        <p:spPr>
          <a:xfrm>
            <a:off x="3579588" y="3737250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579" name="Google Shape;579;p62"/>
          <p:cNvSpPr txBox="1"/>
          <p:nvPr>
            <p:ph idx="5" type="subTitle"/>
          </p:nvPr>
        </p:nvSpPr>
        <p:spPr>
          <a:xfrm>
            <a:off x="5996650" y="2509075"/>
            <a:ext cx="1984800" cy="11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80" name="Google Shape;580;p62"/>
          <p:cNvSpPr txBox="1"/>
          <p:nvPr>
            <p:ph idx="6" type="title"/>
          </p:nvPr>
        </p:nvSpPr>
        <p:spPr>
          <a:xfrm>
            <a:off x="5996638" y="3737250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ly Title 1">
  <p:cSld name="CUSTOM_7">
    <p:bg>
      <p:bgPr>
        <a:solidFill>
          <a:schemeClr val="dk2"/>
        </a:solidFill>
      </p:bgPr>
    </p:bg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63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grpSp>
        <p:nvGrpSpPr>
          <p:cNvPr id="583" name="Google Shape;583;p63"/>
          <p:cNvGrpSpPr/>
          <p:nvPr/>
        </p:nvGrpSpPr>
        <p:grpSpPr>
          <a:xfrm>
            <a:off x="5496559" y="4259725"/>
            <a:ext cx="3647441" cy="883785"/>
            <a:chOff x="5496559" y="4280025"/>
            <a:chExt cx="3647441" cy="883785"/>
          </a:xfrm>
        </p:grpSpPr>
        <p:sp>
          <p:nvSpPr>
            <p:cNvPr id="584" name="Google Shape;584;p63"/>
            <p:cNvSpPr/>
            <p:nvPr/>
          </p:nvSpPr>
          <p:spPr>
            <a:xfrm flipH="1">
              <a:off x="7110116" y="4280025"/>
              <a:ext cx="2033884" cy="883785"/>
            </a:xfrm>
            <a:custGeom>
              <a:rect b="b" l="l" r="r" t="t"/>
              <a:pathLst>
                <a:path extrusionOk="0" h="32615" w="75058">
                  <a:moveTo>
                    <a:pt x="26971" y="1"/>
                  </a:moveTo>
                  <a:cubicBezTo>
                    <a:pt x="16792" y="1"/>
                    <a:pt x="7040" y="5763"/>
                    <a:pt x="2429" y="15589"/>
                  </a:cubicBezTo>
                  <a:cubicBezTo>
                    <a:pt x="2382" y="15684"/>
                    <a:pt x="2358" y="15779"/>
                    <a:pt x="2310" y="15875"/>
                  </a:cubicBezTo>
                  <a:cubicBezTo>
                    <a:pt x="1453" y="16946"/>
                    <a:pt x="679" y="18065"/>
                    <a:pt x="0" y="19244"/>
                  </a:cubicBezTo>
                  <a:lnTo>
                    <a:pt x="0" y="32615"/>
                  </a:lnTo>
                  <a:lnTo>
                    <a:pt x="75057" y="32615"/>
                  </a:lnTo>
                  <a:cubicBezTo>
                    <a:pt x="73819" y="28007"/>
                    <a:pt x="70640" y="23959"/>
                    <a:pt x="65985" y="21768"/>
                  </a:cubicBezTo>
                  <a:cubicBezTo>
                    <a:pt x="63680" y="20692"/>
                    <a:pt x="61256" y="20183"/>
                    <a:pt x="58871" y="20183"/>
                  </a:cubicBezTo>
                  <a:cubicBezTo>
                    <a:pt x="56981" y="20183"/>
                    <a:pt x="55116" y="20503"/>
                    <a:pt x="53352" y="21113"/>
                  </a:cubicBezTo>
                  <a:cubicBezTo>
                    <a:pt x="51566" y="13255"/>
                    <a:pt x="46328" y="6266"/>
                    <a:pt x="38470" y="2575"/>
                  </a:cubicBezTo>
                  <a:cubicBezTo>
                    <a:pt x="34746" y="828"/>
                    <a:pt x="30828" y="1"/>
                    <a:pt x="26971" y="1"/>
                  </a:cubicBezTo>
                  <a:close/>
                </a:path>
              </a:pathLst>
            </a:custGeom>
            <a:solidFill>
              <a:schemeClr val="lt1">
                <a:alpha val="4469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5" name="Google Shape;585;p63"/>
            <p:cNvSpPr/>
            <p:nvPr/>
          </p:nvSpPr>
          <p:spPr>
            <a:xfrm>
              <a:off x="5496559" y="4663290"/>
              <a:ext cx="1937483" cy="500521"/>
            </a:xfrm>
            <a:custGeom>
              <a:rect b="b" l="l" r="r" t="t"/>
              <a:pathLst>
                <a:path extrusionOk="0" h="15496" w="59984">
                  <a:moveTo>
                    <a:pt x="8620" y="0"/>
                  </a:moveTo>
                  <a:cubicBezTo>
                    <a:pt x="6622" y="0"/>
                    <a:pt x="4637" y="834"/>
                    <a:pt x="3227" y="2459"/>
                  </a:cubicBezTo>
                  <a:cubicBezTo>
                    <a:pt x="988" y="5042"/>
                    <a:pt x="941" y="8769"/>
                    <a:pt x="2893" y="11400"/>
                  </a:cubicBezTo>
                  <a:cubicBezTo>
                    <a:pt x="2608" y="11662"/>
                    <a:pt x="2334" y="11948"/>
                    <a:pt x="2072" y="12245"/>
                  </a:cubicBezTo>
                  <a:cubicBezTo>
                    <a:pt x="1203" y="13246"/>
                    <a:pt x="512" y="14341"/>
                    <a:pt x="0" y="15496"/>
                  </a:cubicBezTo>
                  <a:lnTo>
                    <a:pt x="59984" y="15496"/>
                  </a:lnTo>
                  <a:cubicBezTo>
                    <a:pt x="58853" y="11960"/>
                    <a:pt x="56781" y="8685"/>
                    <a:pt x="53769" y="6066"/>
                  </a:cubicBezTo>
                  <a:cubicBezTo>
                    <a:pt x="49777" y="2603"/>
                    <a:pt x="44856" y="905"/>
                    <a:pt x="39958" y="905"/>
                  </a:cubicBezTo>
                  <a:cubicBezTo>
                    <a:pt x="34060" y="905"/>
                    <a:pt x="28196" y="3367"/>
                    <a:pt x="24027" y="8174"/>
                  </a:cubicBezTo>
                  <a:cubicBezTo>
                    <a:pt x="23967" y="8233"/>
                    <a:pt x="23932" y="8304"/>
                    <a:pt x="23872" y="8364"/>
                  </a:cubicBezTo>
                  <a:cubicBezTo>
                    <a:pt x="22789" y="9138"/>
                    <a:pt x="21777" y="9995"/>
                    <a:pt x="20860" y="10960"/>
                  </a:cubicBezTo>
                  <a:cubicBezTo>
                    <a:pt x="20848" y="10948"/>
                    <a:pt x="20836" y="10936"/>
                    <a:pt x="20824" y="10924"/>
                  </a:cubicBezTo>
                  <a:cubicBezTo>
                    <a:pt x="19288" y="9578"/>
                    <a:pt x="17526" y="8674"/>
                    <a:pt x="15681" y="8162"/>
                  </a:cubicBezTo>
                  <a:cubicBezTo>
                    <a:pt x="16014" y="5840"/>
                    <a:pt x="15216" y="3399"/>
                    <a:pt x="13311" y="1756"/>
                  </a:cubicBezTo>
                  <a:cubicBezTo>
                    <a:pt x="11954" y="577"/>
                    <a:pt x="10283" y="0"/>
                    <a:pt x="8620" y="0"/>
                  </a:cubicBezTo>
                  <a:close/>
                </a:path>
              </a:pathLst>
            </a:custGeom>
            <a:solidFill>
              <a:schemeClr val="lt1">
                <a:alpha val="4469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 1">
  <p:cSld name="CUSTOM_4"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7" name="Google Shape;587;p64"/>
          <p:cNvGrpSpPr/>
          <p:nvPr/>
        </p:nvGrpSpPr>
        <p:grpSpPr>
          <a:xfrm rot="-199848">
            <a:off x="7416046" y="3853117"/>
            <a:ext cx="581719" cy="921601"/>
            <a:chOff x="-1904298" y="1056455"/>
            <a:chExt cx="581725" cy="921611"/>
          </a:xfrm>
        </p:grpSpPr>
        <p:sp>
          <p:nvSpPr>
            <p:cNvPr id="588" name="Google Shape;588;p64"/>
            <p:cNvSpPr/>
            <p:nvPr/>
          </p:nvSpPr>
          <p:spPr>
            <a:xfrm>
              <a:off x="-1904298" y="1056455"/>
              <a:ext cx="581725" cy="887132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9" name="Google Shape;589;p64"/>
            <p:cNvSpPr/>
            <p:nvPr/>
          </p:nvSpPr>
          <p:spPr>
            <a:xfrm>
              <a:off x="-1862965" y="1216748"/>
              <a:ext cx="442995" cy="761317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0" name="Google Shape;590;p64"/>
          <p:cNvGrpSpPr/>
          <p:nvPr/>
        </p:nvGrpSpPr>
        <p:grpSpPr>
          <a:xfrm>
            <a:off x="6704539" y="3934149"/>
            <a:ext cx="878448" cy="863379"/>
            <a:chOff x="-5358445" y="839844"/>
            <a:chExt cx="1391711" cy="1367837"/>
          </a:xfrm>
        </p:grpSpPr>
        <p:sp>
          <p:nvSpPr>
            <p:cNvPr id="591" name="Google Shape;591;p64"/>
            <p:cNvSpPr/>
            <p:nvPr/>
          </p:nvSpPr>
          <p:spPr>
            <a:xfrm>
              <a:off x="-5358445" y="839844"/>
              <a:ext cx="1391711" cy="1367419"/>
            </a:xfrm>
            <a:custGeom>
              <a:rect b="b" l="l" r="r" t="t"/>
              <a:pathLst>
                <a:path extrusionOk="0" h="49029" w="49900">
                  <a:moveTo>
                    <a:pt x="1057" y="0"/>
                  </a:moveTo>
                  <a:cubicBezTo>
                    <a:pt x="781" y="0"/>
                    <a:pt x="673" y="296"/>
                    <a:pt x="750" y="529"/>
                  </a:cubicBezTo>
                  <a:cubicBezTo>
                    <a:pt x="560" y="529"/>
                    <a:pt x="369" y="648"/>
                    <a:pt x="357" y="886"/>
                  </a:cubicBezTo>
                  <a:cubicBezTo>
                    <a:pt x="0" y="7708"/>
                    <a:pt x="1596" y="14340"/>
                    <a:pt x="3798" y="20746"/>
                  </a:cubicBezTo>
                  <a:cubicBezTo>
                    <a:pt x="5870" y="26770"/>
                    <a:pt x="8204" y="32854"/>
                    <a:pt x="12788" y="37450"/>
                  </a:cubicBezTo>
                  <a:cubicBezTo>
                    <a:pt x="17157" y="41820"/>
                    <a:pt x="22789" y="44689"/>
                    <a:pt x="28575" y="46678"/>
                  </a:cubicBezTo>
                  <a:cubicBezTo>
                    <a:pt x="32108" y="47894"/>
                    <a:pt x="35925" y="49028"/>
                    <a:pt x="39693" y="49028"/>
                  </a:cubicBezTo>
                  <a:cubicBezTo>
                    <a:pt x="41639" y="49028"/>
                    <a:pt x="43573" y="48726"/>
                    <a:pt x="45446" y="47975"/>
                  </a:cubicBezTo>
                  <a:cubicBezTo>
                    <a:pt x="45589" y="47916"/>
                    <a:pt x="45649" y="47821"/>
                    <a:pt x="45661" y="47725"/>
                  </a:cubicBezTo>
                  <a:cubicBezTo>
                    <a:pt x="45745" y="47795"/>
                    <a:pt x="45857" y="47836"/>
                    <a:pt x="45967" y="47836"/>
                  </a:cubicBezTo>
                  <a:cubicBezTo>
                    <a:pt x="46118" y="47836"/>
                    <a:pt x="46265" y="47757"/>
                    <a:pt x="46327" y="47571"/>
                  </a:cubicBezTo>
                  <a:cubicBezTo>
                    <a:pt x="49899" y="36581"/>
                    <a:pt x="43565" y="23937"/>
                    <a:pt x="36052" y="16126"/>
                  </a:cubicBezTo>
                  <a:cubicBezTo>
                    <a:pt x="26873" y="6589"/>
                    <a:pt x="14014" y="1791"/>
                    <a:pt x="1119" y="5"/>
                  </a:cubicBezTo>
                  <a:cubicBezTo>
                    <a:pt x="1098" y="2"/>
                    <a:pt x="1077" y="0"/>
                    <a:pt x="10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2" name="Google Shape;592;p64"/>
            <p:cNvSpPr/>
            <p:nvPr/>
          </p:nvSpPr>
          <p:spPr>
            <a:xfrm>
              <a:off x="-5168235" y="1050330"/>
              <a:ext cx="1163208" cy="1157351"/>
            </a:xfrm>
            <a:custGeom>
              <a:rect b="b" l="l" r="r" t="t"/>
              <a:pathLst>
                <a:path extrusionOk="0" h="41497" w="41707">
                  <a:moveTo>
                    <a:pt x="3415" y="0"/>
                  </a:moveTo>
                  <a:cubicBezTo>
                    <a:pt x="3118" y="0"/>
                    <a:pt x="2838" y="377"/>
                    <a:pt x="3098" y="673"/>
                  </a:cubicBezTo>
                  <a:cubicBezTo>
                    <a:pt x="5968" y="4043"/>
                    <a:pt x="8825" y="7424"/>
                    <a:pt x="11694" y="10794"/>
                  </a:cubicBezTo>
                  <a:cubicBezTo>
                    <a:pt x="7944" y="9591"/>
                    <a:pt x="4265" y="8186"/>
                    <a:pt x="669" y="6567"/>
                  </a:cubicBezTo>
                  <a:cubicBezTo>
                    <a:pt x="612" y="6541"/>
                    <a:pt x="557" y="6529"/>
                    <a:pt x="507" y="6529"/>
                  </a:cubicBezTo>
                  <a:cubicBezTo>
                    <a:pt x="143" y="6529"/>
                    <a:pt x="1" y="7141"/>
                    <a:pt x="419" y="7329"/>
                  </a:cubicBezTo>
                  <a:cubicBezTo>
                    <a:pt x="4158" y="9020"/>
                    <a:pt x="12564" y="12008"/>
                    <a:pt x="12730" y="12008"/>
                  </a:cubicBezTo>
                  <a:cubicBezTo>
                    <a:pt x="15826" y="15651"/>
                    <a:pt x="18922" y="19283"/>
                    <a:pt x="22029" y="22914"/>
                  </a:cubicBezTo>
                  <a:cubicBezTo>
                    <a:pt x="22303" y="23224"/>
                    <a:pt x="22577" y="23533"/>
                    <a:pt x="22851" y="23855"/>
                  </a:cubicBezTo>
                  <a:cubicBezTo>
                    <a:pt x="22003" y="23918"/>
                    <a:pt x="21159" y="23950"/>
                    <a:pt x="20319" y="23950"/>
                  </a:cubicBezTo>
                  <a:cubicBezTo>
                    <a:pt x="16565" y="23950"/>
                    <a:pt x="12884" y="23317"/>
                    <a:pt x="9313" y="22033"/>
                  </a:cubicBezTo>
                  <a:cubicBezTo>
                    <a:pt x="9266" y="22017"/>
                    <a:pt x="9220" y="22010"/>
                    <a:pt x="9178" y="22010"/>
                  </a:cubicBezTo>
                  <a:cubicBezTo>
                    <a:pt x="8783" y="22010"/>
                    <a:pt x="8623" y="22646"/>
                    <a:pt x="9063" y="22807"/>
                  </a:cubicBezTo>
                  <a:cubicBezTo>
                    <a:pt x="12688" y="24102"/>
                    <a:pt x="16421" y="24755"/>
                    <a:pt x="20225" y="24755"/>
                  </a:cubicBezTo>
                  <a:cubicBezTo>
                    <a:pt x="21144" y="24755"/>
                    <a:pt x="22067" y="24717"/>
                    <a:pt x="22993" y="24641"/>
                  </a:cubicBezTo>
                  <a:cubicBezTo>
                    <a:pt x="23160" y="24629"/>
                    <a:pt x="23267" y="24534"/>
                    <a:pt x="23339" y="24414"/>
                  </a:cubicBezTo>
                  <a:cubicBezTo>
                    <a:pt x="27149" y="28820"/>
                    <a:pt x="31090" y="33106"/>
                    <a:pt x="35424" y="36964"/>
                  </a:cubicBezTo>
                  <a:cubicBezTo>
                    <a:pt x="34186" y="37165"/>
                    <a:pt x="32949" y="37265"/>
                    <a:pt x="31719" y="37265"/>
                  </a:cubicBezTo>
                  <a:cubicBezTo>
                    <a:pt x="28655" y="37265"/>
                    <a:pt x="25636" y="36641"/>
                    <a:pt x="22755" y="35392"/>
                  </a:cubicBezTo>
                  <a:cubicBezTo>
                    <a:pt x="22701" y="35369"/>
                    <a:pt x="22650" y="35359"/>
                    <a:pt x="22602" y="35359"/>
                  </a:cubicBezTo>
                  <a:cubicBezTo>
                    <a:pt x="22232" y="35359"/>
                    <a:pt x="22083" y="35987"/>
                    <a:pt x="22505" y="36166"/>
                  </a:cubicBezTo>
                  <a:cubicBezTo>
                    <a:pt x="25470" y="37439"/>
                    <a:pt x="28583" y="38077"/>
                    <a:pt x="31737" y="38077"/>
                  </a:cubicBezTo>
                  <a:cubicBezTo>
                    <a:pt x="33155" y="38077"/>
                    <a:pt x="34582" y="37948"/>
                    <a:pt x="36007" y="37690"/>
                  </a:cubicBezTo>
                  <a:cubicBezTo>
                    <a:pt x="36078" y="37678"/>
                    <a:pt x="36126" y="37654"/>
                    <a:pt x="36174" y="37630"/>
                  </a:cubicBezTo>
                  <a:cubicBezTo>
                    <a:pt x="37698" y="38952"/>
                    <a:pt x="39269" y="40226"/>
                    <a:pt x="40912" y="41417"/>
                  </a:cubicBezTo>
                  <a:cubicBezTo>
                    <a:pt x="40988" y="41473"/>
                    <a:pt x="41064" y="41497"/>
                    <a:pt x="41137" y="41497"/>
                  </a:cubicBezTo>
                  <a:cubicBezTo>
                    <a:pt x="41464" y="41497"/>
                    <a:pt x="41706" y="41003"/>
                    <a:pt x="41365" y="40750"/>
                  </a:cubicBezTo>
                  <a:cubicBezTo>
                    <a:pt x="37745" y="38107"/>
                    <a:pt x="34447" y="35130"/>
                    <a:pt x="31328" y="31951"/>
                  </a:cubicBezTo>
                  <a:cubicBezTo>
                    <a:pt x="31423" y="31951"/>
                    <a:pt x="31530" y="31892"/>
                    <a:pt x="31590" y="31773"/>
                  </a:cubicBezTo>
                  <a:cubicBezTo>
                    <a:pt x="33745" y="27724"/>
                    <a:pt x="34150" y="23129"/>
                    <a:pt x="32638" y="18795"/>
                  </a:cubicBezTo>
                  <a:cubicBezTo>
                    <a:pt x="32568" y="18591"/>
                    <a:pt x="32389" y="18501"/>
                    <a:pt x="32216" y="18501"/>
                  </a:cubicBezTo>
                  <a:cubicBezTo>
                    <a:pt x="31975" y="18501"/>
                    <a:pt x="31748" y="18677"/>
                    <a:pt x="31852" y="18961"/>
                  </a:cubicBezTo>
                  <a:cubicBezTo>
                    <a:pt x="33280" y="23081"/>
                    <a:pt x="32971" y="27474"/>
                    <a:pt x="30923" y="31320"/>
                  </a:cubicBezTo>
                  <a:cubicBezTo>
                    <a:pt x="30887" y="31380"/>
                    <a:pt x="30875" y="31439"/>
                    <a:pt x="30875" y="31487"/>
                  </a:cubicBezTo>
                  <a:cubicBezTo>
                    <a:pt x="27851" y="28391"/>
                    <a:pt x="24982" y="25117"/>
                    <a:pt x="22172" y="21831"/>
                  </a:cubicBezTo>
                  <a:cubicBezTo>
                    <a:pt x="21005" y="20462"/>
                    <a:pt x="19838" y="19092"/>
                    <a:pt x="18683" y="17735"/>
                  </a:cubicBezTo>
                  <a:cubicBezTo>
                    <a:pt x="18719" y="17687"/>
                    <a:pt x="18743" y="17640"/>
                    <a:pt x="18767" y="17568"/>
                  </a:cubicBezTo>
                  <a:cubicBezTo>
                    <a:pt x="19779" y="13663"/>
                    <a:pt x="20231" y="9698"/>
                    <a:pt x="20088" y="5662"/>
                  </a:cubicBezTo>
                  <a:cubicBezTo>
                    <a:pt x="20076" y="5390"/>
                    <a:pt x="19854" y="5249"/>
                    <a:pt x="19646" y="5249"/>
                  </a:cubicBezTo>
                  <a:cubicBezTo>
                    <a:pt x="19454" y="5249"/>
                    <a:pt x="19273" y="5369"/>
                    <a:pt x="19279" y="5615"/>
                  </a:cubicBezTo>
                  <a:cubicBezTo>
                    <a:pt x="19422" y="9484"/>
                    <a:pt x="19017" y="13270"/>
                    <a:pt x="18064" y="17021"/>
                  </a:cubicBezTo>
                  <a:cubicBezTo>
                    <a:pt x="13278" y="11401"/>
                    <a:pt x="8492" y="5769"/>
                    <a:pt x="3693" y="138"/>
                  </a:cubicBezTo>
                  <a:cubicBezTo>
                    <a:pt x="3611" y="41"/>
                    <a:pt x="3512" y="0"/>
                    <a:pt x="34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3" name="Google Shape;593;p64"/>
          <p:cNvGrpSpPr/>
          <p:nvPr/>
        </p:nvGrpSpPr>
        <p:grpSpPr>
          <a:xfrm rot="-1263781">
            <a:off x="7715407" y="4030012"/>
            <a:ext cx="890375" cy="822935"/>
            <a:chOff x="-1855532" y="1600966"/>
            <a:chExt cx="890361" cy="822923"/>
          </a:xfrm>
        </p:grpSpPr>
        <p:sp>
          <p:nvSpPr>
            <p:cNvPr id="594" name="Google Shape;594;p64"/>
            <p:cNvSpPr/>
            <p:nvPr/>
          </p:nvSpPr>
          <p:spPr>
            <a:xfrm>
              <a:off x="-1855532" y="1600966"/>
              <a:ext cx="890361" cy="822923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5" name="Google Shape;595;p64"/>
            <p:cNvSpPr/>
            <p:nvPr/>
          </p:nvSpPr>
          <p:spPr>
            <a:xfrm>
              <a:off x="-1801299" y="1673750"/>
              <a:ext cx="648448" cy="672557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6" name="Google Shape;596;p64"/>
          <p:cNvGrpSpPr/>
          <p:nvPr/>
        </p:nvGrpSpPr>
        <p:grpSpPr>
          <a:xfrm>
            <a:off x="1" y="2854047"/>
            <a:ext cx="9144001" cy="2289456"/>
            <a:chOff x="271750" y="2423875"/>
            <a:chExt cx="7077400" cy="1772025"/>
          </a:xfrm>
        </p:grpSpPr>
        <p:sp>
          <p:nvSpPr>
            <p:cNvPr id="597" name="Google Shape;597;p64"/>
            <p:cNvSpPr/>
            <p:nvPr/>
          </p:nvSpPr>
          <p:spPr>
            <a:xfrm>
              <a:off x="277700" y="2423875"/>
              <a:ext cx="7071450" cy="1772025"/>
            </a:xfrm>
            <a:custGeom>
              <a:rect b="b" l="l" r="r" t="t"/>
              <a:pathLst>
                <a:path extrusionOk="0" h="70881" w="282858">
                  <a:moveTo>
                    <a:pt x="57528" y="1"/>
                  </a:moveTo>
                  <a:cubicBezTo>
                    <a:pt x="37107" y="1"/>
                    <a:pt x="17867" y="6326"/>
                    <a:pt x="1" y="16029"/>
                  </a:cubicBezTo>
                  <a:lnTo>
                    <a:pt x="1" y="70881"/>
                  </a:lnTo>
                  <a:lnTo>
                    <a:pt x="282857" y="70881"/>
                  </a:lnTo>
                  <a:lnTo>
                    <a:pt x="282857" y="53831"/>
                  </a:lnTo>
                  <a:cubicBezTo>
                    <a:pt x="276183" y="53941"/>
                    <a:pt x="269511" y="54030"/>
                    <a:pt x="262852" y="54030"/>
                  </a:cubicBezTo>
                  <a:cubicBezTo>
                    <a:pt x="230491" y="54030"/>
                    <a:pt x="198425" y="51930"/>
                    <a:pt x="167736" y="39913"/>
                  </a:cubicBezTo>
                  <a:cubicBezTo>
                    <a:pt x="131005" y="25530"/>
                    <a:pt x="101025" y="967"/>
                    <a:pt x="59794" y="27"/>
                  </a:cubicBezTo>
                  <a:cubicBezTo>
                    <a:pt x="59037" y="10"/>
                    <a:pt x="58282" y="1"/>
                    <a:pt x="575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8" name="Google Shape;598;p64"/>
            <p:cNvSpPr/>
            <p:nvPr/>
          </p:nvSpPr>
          <p:spPr>
            <a:xfrm>
              <a:off x="271750" y="3380525"/>
              <a:ext cx="1876450" cy="815375"/>
            </a:xfrm>
            <a:custGeom>
              <a:rect b="b" l="l" r="r" t="t"/>
              <a:pathLst>
                <a:path extrusionOk="0" h="32615" w="75058">
                  <a:moveTo>
                    <a:pt x="26971" y="1"/>
                  </a:moveTo>
                  <a:cubicBezTo>
                    <a:pt x="16792" y="1"/>
                    <a:pt x="7040" y="5763"/>
                    <a:pt x="2429" y="15589"/>
                  </a:cubicBezTo>
                  <a:cubicBezTo>
                    <a:pt x="2382" y="15684"/>
                    <a:pt x="2358" y="15779"/>
                    <a:pt x="2310" y="15875"/>
                  </a:cubicBezTo>
                  <a:cubicBezTo>
                    <a:pt x="1453" y="16946"/>
                    <a:pt x="679" y="18065"/>
                    <a:pt x="0" y="19244"/>
                  </a:cubicBezTo>
                  <a:lnTo>
                    <a:pt x="0" y="32615"/>
                  </a:lnTo>
                  <a:lnTo>
                    <a:pt x="75057" y="32615"/>
                  </a:lnTo>
                  <a:cubicBezTo>
                    <a:pt x="73819" y="28007"/>
                    <a:pt x="70640" y="23959"/>
                    <a:pt x="65985" y="21768"/>
                  </a:cubicBezTo>
                  <a:cubicBezTo>
                    <a:pt x="63680" y="20692"/>
                    <a:pt x="61256" y="20183"/>
                    <a:pt x="58871" y="20183"/>
                  </a:cubicBezTo>
                  <a:cubicBezTo>
                    <a:pt x="56981" y="20183"/>
                    <a:pt x="55116" y="20503"/>
                    <a:pt x="53352" y="21113"/>
                  </a:cubicBezTo>
                  <a:cubicBezTo>
                    <a:pt x="51566" y="13255"/>
                    <a:pt x="46328" y="6266"/>
                    <a:pt x="38470" y="2575"/>
                  </a:cubicBezTo>
                  <a:cubicBezTo>
                    <a:pt x="34746" y="828"/>
                    <a:pt x="30828" y="1"/>
                    <a:pt x="269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9" name="Google Shape;599;p64"/>
            <p:cNvSpPr/>
            <p:nvPr/>
          </p:nvSpPr>
          <p:spPr>
            <a:xfrm>
              <a:off x="1828200" y="3808500"/>
              <a:ext cx="1499600" cy="387400"/>
            </a:xfrm>
            <a:custGeom>
              <a:rect b="b" l="l" r="r" t="t"/>
              <a:pathLst>
                <a:path extrusionOk="0" h="15496" w="59984">
                  <a:moveTo>
                    <a:pt x="8620" y="0"/>
                  </a:moveTo>
                  <a:cubicBezTo>
                    <a:pt x="6622" y="0"/>
                    <a:pt x="4637" y="834"/>
                    <a:pt x="3227" y="2459"/>
                  </a:cubicBezTo>
                  <a:cubicBezTo>
                    <a:pt x="988" y="5042"/>
                    <a:pt x="941" y="8769"/>
                    <a:pt x="2893" y="11400"/>
                  </a:cubicBezTo>
                  <a:cubicBezTo>
                    <a:pt x="2608" y="11662"/>
                    <a:pt x="2334" y="11948"/>
                    <a:pt x="2072" y="12245"/>
                  </a:cubicBezTo>
                  <a:cubicBezTo>
                    <a:pt x="1203" y="13246"/>
                    <a:pt x="512" y="14341"/>
                    <a:pt x="0" y="15496"/>
                  </a:cubicBezTo>
                  <a:lnTo>
                    <a:pt x="59984" y="15496"/>
                  </a:lnTo>
                  <a:cubicBezTo>
                    <a:pt x="58853" y="11960"/>
                    <a:pt x="56781" y="8685"/>
                    <a:pt x="53769" y="6066"/>
                  </a:cubicBezTo>
                  <a:cubicBezTo>
                    <a:pt x="49777" y="2603"/>
                    <a:pt x="44856" y="905"/>
                    <a:pt x="39958" y="905"/>
                  </a:cubicBezTo>
                  <a:cubicBezTo>
                    <a:pt x="34060" y="905"/>
                    <a:pt x="28196" y="3367"/>
                    <a:pt x="24027" y="8174"/>
                  </a:cubicBezTo>
                  <a:cubicBezTo>
                    <a:pt x="23967" y="8233"/>
                    <a:pt x="23932" y="8304"/>
                    <a:pt x="23872" y="8364"/>
                  </a:cubicBezTo>
                  <a:cubicBezTo>
                    <a:pt x="22789" y="9138"/>
                    <a:pt x="21777" y="9995"/>
                    <a:pt x="20860" y="10960"/>
                  </a:cubicBezTo>
                  <a:cubicBezTo>
                    <a:pt x="20848" y="10948"/>
                    <a:pt x="20836" y="10936"/>
                    <a:pt x="20824" y="10924"/>
                  </a:cubicBezTo>
                  <a:cubicBezTo>
                    <a:pt x="19288" y="9578"/>
                    <a:pt x="17526" y="8674"/>
                    <a:pt x="15681" y="8162"/>
                  </a:cubicBezTo>
                  <a:cubicBezTo>
                    <a:pt x="16014" y="5840"/>
                    <a:pt x="15216" y="3399"/>
                    <a:pt x="13311" y="1756"/>
                  </a:cubicBezTo>
                  <a:cubicBezTo>
                    <a:pt x="11954" y="577"/>
                    <a:pt x="10283" y="0"/>
                    <a:pt x="8620" y="0"/>
                  </a:cubicBezTo>
                  <a:close/>
                </a:path>
              </a:pathLst>
            </a:custGeom>
            <a:solidFill>
              <a:schemeClr val="lt1">
                <a:alpha val="4469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0" name="Google Shape;600;p64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01" name="Google Shape;601;p64"/>
          <p:cNvSpPr txBox="1"/>
          <p:nvPr>
            <p:ph idx="2" type="title"/>
          </p:nvPr>
        </p:nvSpPr>
        <p:spPr>
          <a:xfrm>
            <a:off x="3673625" y="1682250"/>
            <a:ext cx="1813800" cy="49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/>
        </p:txBody>
      </p:sp>
      <p:sp>
        <p:nvSpPr>
          <p:cNvPr id="602" name="Google Shape;602;p64"/>
          <p:cNvSpPr txBox="1"/>
          <p:nvPr>
            <p:ph idx="1" type="subTitle"/>
          </p:nvPr>
        </p:nvSpPr>
        <p:spPr>
          <a:xfrm>
            <a:off x="3576125" y="2161750"/>
            <a:ext cx="1911300" cy="14610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603" name="Google Shape;603;p64"/>
          <p:cNvSpPr txBox="1"/>
          <p:nvPr>
            <p:ph idx="3" type="title"/>
          </p:nvPr>
        </p:nvSpPr>
        <p:spPr>
          <a:xfrm>
            <a:off x="6251400" y="1682250"/>
            <a:ext cx="1813800" cy="49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/>
        </p:txBody>
      </p:sp>
      <p:sp>
        <p:nvSpPr>
          <p:cNvPr id="604" name="Google Shape;604;p64"/>
          <p:cNvSpPr txBox="1"/>
          <p:nvPr>
            <p:ph idx="4" type="subTitle"/>
          </p:nvPr>
        </p:nvSpPr>
        <p:spPr>
          <a:xfrm>
            <a:off x="6154025" y="2161750"/>
            <a:ext cx="1911300" cy="14610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ix Columns">
  <p:cSld name="CUSTOM_8">
    <p:bg>
      <p:bgPr>
        <a:solidFill>
          <a:schemeClr val="dk2"/>
        </a:solidFill>
      </p:bgPr>
    </p:bg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65"/>
          <p:cNvSpPr txBox="1"/>
          <p:nvPr>
            <p:ph type="title"/>
          </p:nvPr>
        </p:nvSpPr>
        <p:spPr>
          <a:xfrm>
            <a:off x="717525" y="552990"/>
            <a:ext cx="7708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07" name="Google Shape;607;p65"/>
          <p:cNvSpPr txBox="1"/>
          <p:nvPr>
            <p:ph idx="2" type="title"/>
          </p:nvPr>
        </p:nvSpPr>
        <p:spPr>
          <a:xfrm>
            <a:off x="1137388" y="15321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608" name="Google Shape;608;p65"/>
          <p:cNvSpPr txBox="1"/>
          <p:nvPr>
            <p:ph idx="1" type="subTitle"/>
          </p:nvPr>
        </p:nvSpPr>
        <p:spPr>
          <a:xfrm>
            <a:off x="1137400" y="19354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609" name="Google Shape;609;p65"/>
          <p:cNvSpPr txBox="1"/>
          <p:nvPr>
            <p:ph idx="3" type="title"/>
          </p:nvPr>
        </p:nvSpPr>
        <p:spPr>
          <a:xfrm>
            <a:off x="3579602" y="15321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610" name="Google Shape;610;p65"/>
          <p:cNvSpPr txBox="1"/>
          <p:nvPr>
            <p:ph idx="4" type="subTitle"/>
          </p:nvPr>
        </p:nvSpPr>
        <p:spPr>
          <a:xfrm>
            <a:off x="3579613" y="19354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611" name="Google Shape;611;p65"/>
          <p:cNvSpPr txBox="1"/>
          <p:nvPr>
            <p:ph idx="5" type="title"/>
          </p:nvPr>
        </p:nvSpPr>
        <p:spPr>
          <a:xfrm>
            <a:off x="6021817" y="15321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612" name="Google Shape;612;p65"/>
          <p:cNvSpPr txBox="1"/>
          <p:nvPr>
            <p:ph idx="6" type="subTitle"/>
          </p:nvPr>
        </p:nvSpPr>
        <p:spPr>
          <a:xfrm>
            <a:off x="6021826" y="19354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613" name="Google Shape;613;p65"/>
          <p:cNvSpPr txBox="1"/>
          <p:nvPr>
            <p:ph idx="7" type="title"/>
          </p:nvPr>
        </p:nvSpPr>
        <p:spPr>
          <a:xfrm>
            <a:off x="1137388" y="31534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614" name="Google Shape;614;p65"/>
          <p:cNvSpPr txBox="1"/>
          <p:nvPr>
            <p:ph idx="8" type="subTitle"/>
          </p:nvPr>
        </p:nvSpPr>
        <p:spPr>
          <a:xfrm>
            <a:off x="1137400" y="35567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615" name="Google Shape;615;p65"/>
          <p:cNvSpPr txBox="1"/>
          <p:nvPr>
            <p:ph idx="9" type="title"/>
          </p:nvPr>
        </p:nvSpPr>
        <p:spPr>
          <a:xfrm>
            <a:off x="3579602" y="31534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616" name="Google Shape;616;p65"/>
          <p:cNvSpPr txBox="1"/>
          <p:nvPr>
            <p:ph idx="13" type="subTitle"/>
          </p:nvPr>
        </p:nvSpPr>
        <p:spPr>
          <a:xfrm>
            <a:off x="3579613" y="35567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617" name="Google Shape;617;p65"/>
          <p:cNvSpPr txBox="1"/>
          <p:nvPr>
            <p:ph idx="14" type="title"/>
          </p:nvPr>
        </p:nvSpPr>
        <p:spPr>
          <a:xfrm>
            <a:off x="6021817" y="3153475"/>
            <a:ext cx="1984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618" name="Google Shape;618;p65"/>
          <p:cNvSpPr txBox="1"/>
          <p:nvPr>
            <p:ph idx="15" type="subTitle"/>
          </p:nvPr>
        </p:nvSpPr>
        <p:spPr>
          <a:xfrm>
            <a:off x="6021826" y="3556775"/>
            <a:ext cx="1984800" cy="7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619" name="Google Shape;619;p65"/>
          <p:cNvSpPr/>
          <p:nvPr/>
        </p:nvSpPr>
        <p:spPr>
          <a:xfrm>
            <a:off x="1" y="4090039"/>
            <a:ext cx="2424373" cy="1053465"/>
          </a:xfrm>
          <a:custGeom>
            <a:rect b="b" l="l" r="r" t="t"/>
            <a:pathLst>
              <a:path extrusionOk="0" h="32615" w="75058">
                <a:moveTo>
                  <a:pt x="26971" y="1"/>
                </a:moveTo>
                <a:cubicBezTo>
                  <a:pt x="16792" y="1"/>
                  <a:pt x="7040" y="5763"/>
                  <a:pt x="2429" y="15589"/>
                </a:cubicBezTo>
                <a:cubicBezTo>
                  <a:pt x="2382" y="15684"/>
                  <a:pt x="2358" y="15779"/>
                  <a:pt x="2310" y="15875"/>
                </a:cubicBezTo>
                <a:cubicBezTo>
                  <a:pt x="1453" y="16946"/>
                  <a:pt x="679" y="18065"/>
                  <a:pt x="0" y="19244"/>
                </a:cubicBezTo>
                <a:lnTo>
                  <a:pt x="0" y="32615"/>
                </a:lnTo>
                <a:lnTo>
                  <a:pt x="75057" y="32615"/>
                </a:lnTo>
                <a:cubicBezTo>
                  <a:pt x="73819" y="28007"/>
                  <a:pt x="70640" y="23959"/>
                  <a:pt x="65985" y="21768"/>
                </a:cubicBezTo>
                <a:cubicBezTo>
                  <a:pt x="63680" y="20692"/>
                  <a:pt x="61256" y="20183"/>
                  <a:pt x="58871" y="20183"/>
                </a:cubicBezTo>
                <a:cubicBezTo>
                  <a:pt x="56981" y="20183"/>
                  <a:pt x="55116" y="20503"/>
                  <a:pt x="53352" y="21113"/>
                </a:cubicBezTo>
                <a:cubicBezTo>
                  <a:pt x="51566" y="13255"/>
                  <a:pt x="46328" y="6266"/>
                  <a:pt x="38470" y="2575"/>
                </a:cubicBezTo>
                <a:cubicBezTo>
                  <a:pt x="34746" y="828"/>
                  <a:pt x="30828" y="1"/>
                  <a:pt x="26971" y="1"/>
                </a:cubicBezTo>
                <a:close/>
              </a:path>
            </a:pathLst>
          </a:custGeom>
          <a:solidFill>
            <a:schemeClr val="lt1">
              <a:alpha val="4469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0" name="Google Shape;620;p65"/>
          <p:cNvSpPr/>
          <p:nvPr/>
        </p:nvSpPr>
        <p:spPr>
          <a:xfrm>
            <a:off x="2010934" y="4642982"/>
            <a:ext cx="1937483" cy="500521"/>
          </a:xfrm>
          <a:custGeom>
            <a:rect b="b" l="l" r="r" t="t"/>
            <a:pathLst>
              <a:path extrusionOk="0" h="15496" w="59984">
                <a:moveTo>
                  <a:pt x="8620" y="0"/>
                </a:moveTo>
                <a:cubicBezTo>
                  <a:pt x="6622" y="0"/>
                  <a:pt x="4637" y="834"/>
                  <a:pt x="3227" y="2459"/>
                </a:cubicBezTo>
                <a:cubicBezTo>
                  <a:pt x="988" y="5042"/>
                  <a:pt x="941" y="8769"/>
                  <a:pt x="2893" y="11400"/>
                </a:cubicBezTo>
                <a:cubicBezTo>
                  <a:pt x="2608" y="11662"/>
                  <a:pt x="2334" y="11948"/>
                  <a:pt x="2072" y="12245"/>
                </a:cubicBezTo>
                <a:cubicBezTo>
                  <a:pt x="1203" y="13246"/>
                  <a:pt x="512" y="14341"/>
                  <a:pt x="0" y="15496"/>
                </a:cubicBezTo>
                <a:lnTo>
                  <a:pt x="59984" y="15496"/>
                </a:lnTo>
                <a:cubicBezTo>
                  <a:pt x="58853" y="11960"/>
                  <a:pt x="56781" y="8685"/>
                  <a:pt x="53769" y="6066"/>
                </a:cubicBezTo>
                <a:cubicBezTo>
                  <a:pt x="49777" y="2603"/>
                  <a:pt x="44856" y="905"/>
                  <a:pt x="39958" y="905"/>
                </a:cubicBezTo>
                <a:cubicBezTo>
                  <a:pt x="34060" y="905"/>
                  <a:pt x="28196" y="3367"/>
                  <a:pt x="24027" y="8174"/>
                </a:cubicBezTo>
                <a:cubicBezTo>
                  <a:pt x="23967" y="8233"/>
                  <a:pt x="23932" y="8304"/>
                  <a:pt x="23872" y="8364"/>
                </a:cubicBezTo>
                <a:cubicBezTo>
                  <a:pt x="22789" y="9138"/>
                  <a:pt x="21777" y="9995"/>
                  <a:pt x="20860" y="10960"/>
                </a:cubicBezTo>
                <a:cubicBezTo>
                  <a:pt x="20848" y="10948"/>
                  <a:pt x="20836" y="10936"/>
                  <a:pt x="20824" y="10924"/>
                </a:cubicBezTo>
                <a:cubicBezTo>
                  <a:pt x="19288" y="9578"/>
                  <a:pt x="17526" y="8674"/>
                  <a:pt x="15681" y="8162"/>
                </a:cubicBezTo>
                <a:cubicBezTo>
                  <a:pt x="16014" y="5840"/>
                  <a:pt x="15216" y="3399"/>
                  <a:pt x="13311" y="1756"/>
                </a:cubicBezTo>
                <a:cubicBezTo>
                  <a:pt x="11954" y="577"/>
                  <a:pt x="10283" y="0"/>
                  <a:pt x="8620" y="0"/>
                </a:cubicBezTo>
                <a:close/>
              </a:path>
            </a:pathLst>
          </a:custGeom>
          <a:solidFill>
            <a:schemeClr val="lt1">
              <a:alpha val="4469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21" name="Google Shape;621;p65"/>
          <p:cNvGrpSpPr/>
          <p:nvPr/>
        </p:nvGrpSpPr>
        <p:grpSpPr>
          <a:xfrm flipH="1">
            <a:off x="8087888" y="3307425"/>
            <a:ext cx="935500" cy="1873825"/>
            <a:chOff x="8208488" y="3307425"/>
            <a:chExt cx="935500" cy="1873825"/>
          </a:xfrm>
        </p:grpSpPr>
        <p:sp>
          <p:nvSpPr>
            <p:cNvPr id="622" name="Google Shape;622;p65"/>
            <p:cNvSpPr/>
            <p:nvPr/>
          </p:nvSpPr>
          <p:spPr>
            <a:xfrm>
              <a:off x="8644188" y="3606050"/>
              <a:ext cx="499800" cy="1162300"/>
            </a:xfrm>
            <a:custGeom>
              <a:rect b="b" l="l" r="r" t="t"/>
              <a:pathLst>
                <a:path extrusionOk="0" h="46492" w="19992">
                  <a:moveTo>
                    <a:pt x="10035" y="0"/>
                  </a:moveTo>
                  <a:cubicBezTo>
                    <a:pt x="8386" y="0"/>
                    <a:pt x="6741" y="963"/>
                    <a:pt x="6002" y="2441"/>
                  </a:cubicBezTo>
                  <a:cubicBezTo>
                    <a:pt x="4954" y="4548"/>
                    <a:pt x="5740" y="7120"/>
                    <a:pt x="5025" y="9358"/>
                  </a:cubicBezTo>
                  <a:cubicBezTo>
                    <a:pt x="4120" y="12204"/>
                    <a:pt x="930" y="14026"/>
                    <a:pt x="489" y="16978"/>
                  </a:cubicBezTo>
                  <a:cubicBezTo>
                    <a:pt x="1" y="20181"/>
                    <a:pt x="2906" y="22848"/>
                    <a:pt x="3668" y="25991"/>
                  </a:cubicBezTo>
                  <a:cubicBezTo>
                    <a:pt x="4370" y="28861"/>
                    <a:pt x="3227" y="31814"/>
                    <a:pt x="2227" y="34600"/>
                  </a:cubicBezTo>
                  <a:cubicBezTo>
                    <a:pt x="1811" y="35719"/>
                    <a:pt x="1418" y="36874"/>
                    <a:pt x="1418" y="38076"/>
                  </a:cubicBezTo>
                  <a:cubicBezTo>
                    <a:pt x="1430" y="39624"/>
                    <a:pt x="2108" y="41112"/>
                    <a:pt x="3049" y="42339"/>
                  </a:cubicBezTo>
                  <a:cubicBezTo>
                    <a:pt x="4951" y="44839"/>
                    <a:pt x="7973" y="46492"/>
                    <a:pt x="11087" y="46492"/>
                  </a:cubicBezTo>
                  <a:cubicBezTo>
                    <a:pt x="12242" y="46492"/>
                    <a:pt x="13410" y="46264"/>
                    <a:pt x="14538" y="45768"/>
                  </a:cubicBezTo>
                  <a:cubicBezTo>
                    <a:pt x="16979" y="44696"/>
                    <a:pt x="18741" y="42351"/>
                    <a:pt x="19360" y="39755"/>
                  </a:cubicBezTo>
                  <a:cubicBezTo>
                    <a:pt x="19991" y="37171"/>
                    <a:pt x="19539" y="34397"/>
                    <a:pt x="18396" y="31992"/>
                  </a:cubicBezTo>
                  <a:cubicBezTo>
                    <a:pt x="17813" y="30766"/>
                    <a:pt x="17051" y="29635"/>
                    <a:pt x="16527" y="28385"/>
                  </a:cubicBezTo>
                  <a:cubicBezTo>
                    <a:pt x="15991" y="27134"/>
                    <a:pt x="15717" y="25706"/>
                    <a:pt x="16146" y="24420"/>
                  </a:cubicBezTo>
                  <a:cubicBezTo>
                    <a:pt x="16562" y="23182"/>
                    <a:pt x="17575" y="22253"/>
                    <a:pt x="18194" y="21110"/>
                  </a:cubicBezTo>
                  <a:cubicBezTo>
                    <a:pt x="18968" y="19717"/>
                    <a:pt x="19134" y="18086"/>
                    <a:pt x="19134" y="16502"/>
                  </a:cubicBezTo>
                  <a:cubicBezTo>
                    <a:pt x="19134" y="15502"/>
                    <a:pt x="19075" y="14478"/>
                    <a:pt x="18670" y="13561"/>
                  </a:cubicBezTo>
                  <a:cubicBezTo>
                    <a:pt x="17991" y="12002"/>
                    <a:pt x="16432" y="10990"/>
                    <a:pt x="15681" y="9466"/>
                  </a:cubicBezTo>
                  <a:cubicBezTo>
                    <a:pt x="14693" y="7477"/>
                    <a:pt x="15253" y="5013"/>
                    <a:pt x="14407" y="2977"/>
                  </a:cubicBezTo>
                  <a:cubicBezTo>
                    <a:pt x="13729" y="1346"/>
                    <a:pt x="12110" y="143"/>
                    <a:pt x="10347" y="12"/>
                  </a:cubicBezTo>
                  <a:cubicBezTo>
                    <a:pt x="10244" y="4"/>
                    <a:pt x="10139" y="0"/>
                    <a:pt x="100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3" name="Google Shape;623;p65"/>
            <p:cNvSpPr/>
            <p:nvPr/>
          </p:nvSpPr>
          <p:spPr>
            <a:xfrm>
              <a:off x="8896613" y="3682825"/>
              <a:ext cx="25" cy="1498425"/>
            </a:xfrm>
            <a:custGeom>
              <a:rect b="b" l="l" r="r" t="t"/>
              <a:pathLst>
                <a:path extrusionOk="0" fill="none" h="59937" w="1">
                  <a:moveTo>
                    <a:pt x="0" y="1"/>
                  </a:moveTo>
                  <a:lnTo>
                    <a:pt x="0" y="59937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4" name="Google Shape;624;p65"/>
            <p:cNvSpPr/>
            <p:nvPr/>
          </p:nvSpPr>
          <p:spPr>
            <a:xfrm>
              <a:off x="8896613" y="3917975"/>
              <a:ext cx="161650" cy="150650"/>
            </a:xfrm>
            <a:custGeom>
              <a:rect b="b" l="l" r="r" t="t"/>
              <a:pathLst>
                <a:path extrusionOk="0" fill="none" h="6026" w="6466">
                  <a:moveTo>
                    <a:pt x="6465" y="1"/>
                  </a:moveTo>
                  <a:lnTo>
                    <a:pt x="0" y="6025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5" name="Google Shape;625;p65"/>
            <p:cNvSpPr/>
            <p:nvPr/>
          </p:nvSpPr>
          <p:spPr>
            <a:xfrm>
              <a:off x="8766238" y="4362375"/>
              <a:ext cx="130400" cy="108375"/>
            </a:xfrm>
            <a:custGeom>
              <a:rect b="b" l="l" r="r" t="t"/>
              <a:pathLst>
                <a:path extrusionOk="0" fill="none" h="4335" w="5216">
                  <a:moveTo>
                    <a:pt x="0" y="1"/>
                  </a:moveTo>
                  <a:lnTo>
                    <a:pt x="5215" y="4335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6" name="Google Shape;626;p65"/>
            <p:cNvSpPr/>
            <p:nvPr/>
          </p:nvSpPr>
          <p:spPr>
            <a:xfrm>
              <a:off x="8896613" y="4544250"/>
              <a:ext cx="136050" cy="139325"/>
            </a:xfrm>
            <a:custGeom>
              <a:rect b="b" l="l" r="r" t="t"/>
              <a:pathLst>
                <a:path extrusionOk="0" fill="none" h="5573" w="5442">
                  <a:moveTo>
                    <a:pt x="5442" y="1"/>
                  </a:moveTo>
                  <a:lnTo>
                    <a:pt x="0" y="5573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7" name="Google Shape;627;p65"/>
            <p:cNvSpPr/>
            <p:nvPr/>
          </p:nvSpPr>
          <p:spPr>
            <a:xfrm>
              <a:off x="8898388" y="4490975"/>
              <a:ext cx="114025" cy="110150"/>
            </a:xfrm>
            <a:custGeom>
              <a:rect b="b" l="l" r="r" t="t"/>
              <a:pathLst>
                <a:path extrusionOk="0" fill="none" h="4406" w="4561">
                  <a:moveTo>
                    <a:pt x="4561" y="0"/>
                  </a:moveTo>
                  <a:lnTo>
                    <a:pt x="1" y="4406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8" name="Google Shape;628;p65"/>
            <p:cNvSpPr/>
            <p:nvPr/>
          </p:nvSpPr>
          <p:spPr>
            <a:xfrm>
              <a:off x="8208488" y="3307425"/>
              <a:ext cx="634325" cy="1474725"/>
            </a:xfrm>
            <a:custGeom>
              <a:rect b="b" l="l" r="r" t="t"/>
              <a:pathLst>
                <a:path extrusionOk="0" h="58989" w="25373">
                  <a:moveTo>
                    <a:pt x="12734" y="0"/>
                  </a:moveTo>
                  <a:cubicBezTo>
                    <a:pt x="10638" y="0"/>
                    <a:pt x="8561" y="1218"/>
                    <a:pt x="7620" y="3099"/>
                  </a:cubicBezTo>
                  <a:cubicBezTo>
                    <a:pt x="6287" y="5766"/>
                    <a:pt x="7287" y="9040"/>
                    <a:pt x="6382" y="11874"/>
                  </a:cubicBezTo>
                  <a:cubicBezTo>
                    <a:pt x="5227" y="15481"/>
                    <a:pt x="1191" y="17791"/>
                    <a:pt x="619" y="21542"/>
                  </a:cubicBezTo>
                  <a:cubicBezTo>
                    <a:pt x="0" y="25602"/>
                    <a:pt x="3679" y="28983"/>
                    <a:pt x="4655" y="32972"/>
                  </a:cubicBezTo>
                  <a:cubicBezTo>
                    <a:pt x="5548" y="36615"/>
                    <a:pt x="4108" y="40365"/>
                    <a:pt x="2822" y="43901"/>
                  </a:cubicBezTo>
                  <a:cubicBezTo>
                    <a:pt x="2310" y="45318"/>
                    <a:pt x="1810" y="46795"/>
                    <a:pt x="1810" y="48307"/>
                  </a:cubicBezTo>
                  <a:cubicBezTo>
                    <a:pt x="1810" y="50271"/>
                    <a:pt x="2667" y="52152"/>
                    <a:pt x="3870" y="53724"/>
                  </a:cubicBezTo>
                  <a:cubicBezTo>
                    <a:pt x="6282" y="56900"/>
                    <a:pt x="10111" y="58988"/>
                    <a:pt x="14062" y="58988"/>
                  </a:cubicBezTo>
                  <a:cubicBezTo>
                    <a:pt x="15532" y="58988"/>
                    <a:pt x="17018" y="58699"/>
                    <a:pt x="18455" y="58070"/>
                  </a:cubicBezTo>
                  <a:cubicBezTo>
                    <a:pt x="21539" y="56701"/>
                    <a:pt x="23777" y="53724"/>
                    <a:pt x="24575" y="50450"/>
                  </a:cubicBezTo>
                  <a:cubicBezTo>
                    <a:pt x="25372" y="47164"/>
                    <a:pt x="24801" y="43640"/>
                    <a:pt x="23348" y="40592"/>
                  </a:cubicBezTo>
                  <a:cubicBezTo>
                    <a:pt x="22598" y="39044"/>
                    <a:pt x="21634" y="37591"/>
                    <a:pt x="20967" y="36008"/>
                  </a:cubicBezTo>
                  <a:cubicBezTo>
                    <a:pt x="20300" y="34424"/>
                    <a:pt x="19943" y="32614"/>
                    <a:pt x="20491" y="30983"/>
                  </a:cubicBezTo>
                  <a:cubicBezTo>
                    <a:pt x="21027" y="29412"/>
                    <a:pt x="22301" y="28233"/>
                    <a:pt x="23098" y="26780"/>
                  </a:cubicBezTo>
                  <a:cubicBezTo>
                    <a:pt x="24063" y="25018"/>
                    <a:pt x="24277" y="22946"/>
                    <a:pt x="24289" y="20934"/>
                  </a:cubicBezTo>
                  <a:cubicBezTo>
                    <a:pt x="24289" y="19660"/>
                    <a:pt x="24206" y="18363"/>
                    <a:pt x="23694" y="17196"/>
                  </a:cubicBezTo>
                  <a:cubicBezTo>
                    <a:pt x="22824" y="15231"/>
                    <a:pt x="20848" y="13933"/>
                    <a:pt x="19895" y="12005"/>
                  </a:cubicBezTo>
                  <a:cubicBezTo>
                    <a:pt x="18645" y="9481"/>
                    <a:pt x="19360" y="6361"/>
                    <a:pt x="18276" y="3766"/>
                  </a:cubicBezTo>
                  <a:cubicBezTo>
                    <a:pt x="17419" y="1706"/>
                    <a:pt x="15359" y="170"/>
                    <a:pt x="13133" y="15"/>
                  </a:cubicBezTo>
                  <a:cubicBezTo>
                    <a:pt x="13000" y="5"/>
                    <a:pt x="12867" y="0"/>
                    <a:pt x="127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9" name="Google Shape;629;p65"/>
            <p:cNvSpPr/>
            <p:nvPr/>
          </p:nvSpPr>
          <p:spPr>
            <a:xfrm>
              <a:off x="8523388" y="3349450"/>
              <a:ext cx="25" cy="1830325"/>
            </a:xfrm>
            <a:custGeom>
              <a:rect b="b" l="l" r="r" t="t"/>
              <a:pathLst>
                <a:path extrusionOk="0" fill="none" h="73213" w="1">
                  <a:moveTo>
                    <a:pt x="1" y="1"/>
                  </a:moveTo>
                  <a:lnTo>
                    <a:pt x="1" y="73212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0" name="Google Shape;630;p65"/>
            <p:cNvSpPr/>
            <p:nvPr/>
          </p:nvSpPr>
          <p:spPr>
            <a:xfrm>
              <a:off x="8389763" y="3590575"/>
              <a:ext cx="133650" cy="130975"/>
            </a:xfrm>
            <a:custGeom>
              <a:rect b="b" l="l" r="r" t="t"/>
              <a:pathLst>
                <a:path extrusionOk="0" fill="none" h="5239" w="5346">
                  <a:moveTo>
                    <a:pt x="0" y="0"/>
                  </a:moveTo>
                  <a:lnTo>
                    <a:pt x="5346" y="5239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1" name="Google Shape;631;p65"/>
            <p:cNvSpPr/>
            <p:nvPr/>
          </p:nvSpPr>
          <p:spPr>
            <a:xfrm>
              <a:off x="8351063" y="3656650"/>
              <a:ext cx="170875" cy="154200"/>
            </a:xfrm>
            <a:custGeom>
              <a:rect b="b" l="l" r="r" t="t"/>
              <a:pathLst>
                <a:path extrusionOk="0" fill="none" h="6168" w="6835">
                  <a:moveTo>
                    <a:pt x="0" y="0"/>
                  </a:moveTo>
                  <a:lnTo>
                    <a:pt x="6834" y="6168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2" name="Google Shape;632;p65"/>
            <p:cNvSpPr/>
            <p:nvPr/>
          </p:nvSpPr>
          <p:spPr>
            <a:xfrm>
              <a:off x="8290638" y="3992700"/>
              <a:ext cx="231300" cy="143200"/>
            </a:xfrm>
            <a:custGeom>
              <a:rect b="b" l="l" r="r" t="t"/>
              <a:pathLst>
                <a:path extrusionOk="0" fill="none" h="5728" w="9252">
                  <a:moveTo>
                    <a:pt x="0" y="0"/>
                  </a:moveTo>
                  <a:lnTo>
                    <a:pt x="9251" y="5727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3" name="Google Shape;633;p65"/>
            <p:cNvSpPr/>
            <p:nvPr/>
          </p:nvSpPr>
          <p:spPr>
            <a:xfrm>
              <a:off x="8305813" y="4392150"/>
              <a:ext cx="214625" cy="136350"/>
            </a:xfrm>
            <a:custGeom>
              <a:rect b="b" l="l" r="r" t="t"/>
              <a:pathLst>
                <a:path extrusionOk="0" fill="none" h="5454" w="8585">
                  <a:moveTo>
                    <a:pt x="0" y="0"/>
                  </a:moveTo>
                  <a:lnTo>
                    <a:pt x="8585" y="5454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4" name="Google Shape;634;p65"/>
            <p:cNvSpPr/>
            <p:nvPr/>
          </p:nvSpPr>
          <p:spPr>
            <a:xfrm>
              <a:off x="8279613" y="4477575"/>
              <a:ext cx="240825" cy="159875"/>
            </a:xfrm>
            <a:custGeom>
              <a:rect b="b" l="l" r="r" t="t"/>
              <a:pathLst>
                <a:path extrusionOk="0" fill="none" h="6395" w="9633">
                  <a:moveTo>
                    <a:pt x="1" y="1"/>
                  </a:moveTo>
                  <a:lnTo>
                    <a:pt x="9633" y="6394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5" name="Google Shape;635;p65"/>
            <p:cNvSpPr/>
            <p:nvPr/>
          </p:nvSpPr>
          <p:spPr>
            <a:xfrm>
              <a:off x="8523388" y="3753075"/>
              <a:ext cx="206600" cy="175050"/>
            </a:xfrm>
            <a:custGeom>
              <a:rect b="b" l="l" r="r" t="t"/>
              <a:pathLst>
                <a:path extrusionOk="0" fill="none" h="7002" w="8264">
                  <a:moveTo>
                    <a:pt x="1" y="7002"/>
                  </a:moveTo>
                  <a:lnTo>
                    <a:pt x="8264" y="1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6" name="Google Shape;636;p65"/>
            <p:cNvSpPr/>
            <p:nvPr/>
          </p:nvSpPr>
          <p:spPr>
            <a:xfrm>
              <a:off x="8519238" y="4193900"/>
              <a:ext cx="205100" cy="108675"/>
            </a:xfrm>
            <a:custGeom>
              <a:rect b="b" l="l" r="r" t="t"/>
              <a:pathLst>
                <a:path extrusionOk="0" fill="none" h="4347" w="8204">
                  <a:moveTo>
                    <a:pt x="0" y="4347"/>
                  </a:moveTo>
                  <a:lnTo>
                    <a:pt x="8204" y="1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7" name="Google Shape;637;p65"/>
            <p:cNvSpPr/>
            <p:nvPr/>
          </p:nvSpPr>
          <p:spPr>
            <a:xfrm>
              <a:off x="8521913" y="4248975"/>
              <a:ext cx="220275" cy="118500"/>
            </a:xfrm>
            <a:custGeom>
              <a:rect b="b" l="l" r="r" t="t"/>
              <a:pathLst>
                <a:path extrusionOk="0" fill="none" h="4740" w="8811">
                  <a:moveTo>
                    <a:pt x="0" y="4739"/>
                  </a:moveTo>
                  <a:lnTo>
                    <a:pt x="8811" y="1"/>
                  </a:lnTo>
                </a:path>
              </a:pathLst>
            </a:custGeom>
            <a:noFill/>
            <a:ln cap="flat" cmpd="sng" w="220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ly Title 2">
  <p:cSld name="CUSTOM_15"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6"/>
          <p:cNvSpPr txBox="1"/>
          <p:nvPr>
            <p:ph type="title"/>
          </p:nvPr>
        </p:nvSpPr>
        <p:spPr>
          <a:xfrm>
            <a:off x="717525" y="542750"/>
            <a:ext cx="7708800" cy="48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grpSp>
        <p:nvGrpSpPr>
          <p:cNvPr id="640" name="Google Shape;640;p66"/>
          <p:cNvGrpSpPr/>
          <p:nvPr/>
        </p:nvGrpSpPr>
        <p:grpSpPr>
          <a:xfrm>
            <a:off x="1" y="2854047"/>
            <a:ext cx="9144001" cy="2289456"/>
            <a:chOff x="271750" y="2423875"/>
            <a:chExt cx="7077400" cy="1772025"/>
          </a:xfrm>
        </p:grpSpPr>
        <p:sp>
          <p:nvSpPr>
            <p:cNvPr id="641" name="Google Shape;641;p66"/>
            <p:cNvSpPr/>
            <p:nvPr/>
          </p:nvSpPr>
          <p:spPr>
            <a:xfrm>
              <a:off x="277700" y="2423875"/>
              <a:ext cx="7071450" cy="1772025"/>
            </a:xfrm>
            <a:custGeom>
              <a:rect b="b" l="l" r="r" t="t"/>
              <a:pathLst>
                <a:path extrusionOk="0" h="70881" w="282858">
                  <a:moveTo>
                    <a:pt x="57528" y="1"/>
                  </a:moveTo>
                  <a:cubicBezTo>
                    <a:pt x="37107" y="1"/>
                    <a:pt x="17867" y="6326"/>
                    <a:pt x="1" y="16029"/>
                  </a:cubicBezTo>
                  <a:lnTo>
                    <a:pt x="1" y="70881"/>
                  </a:lnTo>
                  <a:lnTo>
                    <a:pt x="282857" y="70881"/>
                  </a:lnTo>
                  <a:lnTo>
                    <a:pt x="282857" y="53831"/>
                  </a:lnTo>
                  <a:cubicBezTo>
                    <a:pt x="276183" y="53941"/>
                    <a:pt x="269511" y="54030"/>
                    <a:pt x="262852" y="54030"/>
                  </a:cubicBezTo>
                  <a:cubicBezTo>
                    <a:pt x="230491" y="54030"/>
                    <a:pt x="198425" y="51930"/>
                    <a:pt x="167736" y="39913"/>
                  </a:cubicBezTo>
                  <a:cubicBezTo>
                    <a:pt x="131005" y="25530"/>
                    <a:pt x="101025" y="967"/>
                    <a:pt x="59794" y="27"/>
                  </a:cubicBezTo>
                  <a:cubicBezTo>
                    <a:pt x="59037" y="10"/>
                    <a:pt x="58282" y="1"/>
                    <a:pt x="575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2" name="Google Shape;642;p66"/>
            <p:cNvSpPr/>
            <p:nvPr/>
          </p:nvSpPr>
          <p:spPr>
            <a:xfrm>
              <a:off x="271750" y="3380525"/>
              <a:ext cx="1876450" cy="815375"/>
            </a:xfrm>
            <a:custGeom>
              <a:rect b="b" l="l" r="r" t="t"/>
              <a:pathLst>
                <a:path extrusionOk="0" h="32615" w="75058">
                  <a:moveTo>
                    <a:pt x="26971" y="1"/>
                  </a:moveTo>
                  <a:cubicBezTo>
                    <a:pt x="16792" y="1"/>
                    <a:pt x="7040" y="5763"/>
                    <a:pt x="2429" y="15589"/>
                  </a:cubicBezTo>
                  <a:cubicBezTo>
                    <a:pt x="2382" y="15684"/>
                    <a:pt x="2358" y="15779"/>
                    <a:pt x="2310" y="15875"/>
                  </a:cubicBezTo>
                  <a:cubicBezTo>
                    <a:pt x="1453" y="16946"/>
                    <a:pt x="679" y="18065"/>
                    <a:pt x="0" y="19244"/>
                  </a:cubicBezTo>
                  <a:lnTo>
                    <a:pt x="0" y="32615"/>
                  </a:lnTo>
                  <a:lnTo>
                    <a:pt x="75057" y="32615"/>
                  </a:lnTo>
                  <a:cubicBezTo>
                    <a:pt x="73819" y="28007"/>
                    <a:pt x="70640" y="23959"/>
                    <a:pt x="65985" y="21768"/>
                  </a:cubicBezTo>
                  <a:cubicBezTo>
                    <a:pt x="63680" y="20692"/>
                    <a:pt x="61256" y="20183"/>
                    <a:pt x="58871" y="20183"/>
                  </a:cubicBezTo>
                  <a:cubicBezTo>
                    <a:pt x="56981" y="20183"/>
                    <a:pt x="55116" y="20503"/>
                    <a:pt x="53352" y="21113"/>
                  </a:cubicBezTo>
                  <a:cubicBezTo>
                    <a:pt x="51566" y="13255"/>
                    <a:pt x="46328" y="6266"/>
                    <a:pt x="38470" y="2575"/>
                  </a:cubicBezTo>
                  <a:cubicBezTo>
                    <a:pt x="34746" y="828"/>
                    <a:pt x="30828" y="1"/>
                    <a:pt x="26971" y="1"/>
                  </a:cubicBezTo>
                  <a:close/>
                </a:path>
              </a:pathLst>
            </a:custGeom>
            <a:solidFill>
              <a:schemeClr val="lt1">
                <a:alpha val="4469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3" name="Google Shape;643;p66"/>
            <p:cNvSpPr/>
            <p:nvPr/>
          </p:nvSpPr>
          <p:spPr>
            <a:xfrm>
              <a:off x="1828200" y="3808500"/>
              <a:ext cx="1499600" cy="387400"/>
            </a:xfrm>
            <a:custGeom>
              <a:rect b="b" l="l" r="r" t="t"/>
              <a:pathLst>
                <a:path extrusionOk="0" h="15496" w="59984">
                  <a:moveTo>
                    <a:pt x="8620" y="0"/>
                  </a:moveTo>
                  <a:cubicBezTo>
                    <a:pt x="6622" y="0"/>
                    <a:pt x="4637" y="834"/>
                    <a:pt x="3227" y="2459"/>
                  </a:cubicBezTo>
                  <a:cubicBezTo>
                    <a:pt x="988" y="5042"/>
                    <a:pt x="941" y="8769"/>
                    <a:pt x="2893" y="11400"/>
                  </a:cubicBezTo>
                  <a:cubicBezTo>
                    <a:pt x="2608" y="11662"/>
                    <a:pt x="2334" y="11948"/>
                    <a:pt x="2072" y="12245"/>
                  </a:cubicBezTo>
                  <a:cubicBezTo>
                    <a:pt x="1203" y="13246"/>
                    <a:pt x="512" y="14341"/>
                    <a:pt x="0" y="15496"/>
                  </a:cubicBezTo>
                  <a:lnTo>
                    <a:pt x="59984" y="15496"/>
                  </a:lnTo>
                  <a:cubicBezTo>
                    <a:pt x="58853" y="11960"/>
                    <a:pt x="56781" y="8685"/>
                    <a:pt x="53769" y="6066"/>
                  </a:cubicBezTo>
                  <a:cubicBezTo>
                    <a:pt x="49777" y="2603"/>
                    <a:pt x="44856" y="905"/>
                    <a:pt x="39958" y="905"/>
                  </a:cubicBezTo>
                  <a:cubicBezTo>
                    <a:pt x="34060" y="905"/>
                    <a:pt x="28196" y="3367"/>
                    <a:pt x="24027" y="8174"/>
                  </a:cubicBezTo>
                  <a:cubicBezTo>
                    <a:pt x="23967" y="8233"/>
                    <a:pt x="23932" y="8304"/>
                    <a:pt x="23872" y="8364"/>
                  </a:cubicBezTo>
                  <a:cubicBezTo>
                    <a:pt x="22789" y="9138"/>
                    <a:pt x="21777" y="9995"/>
                    <a:pt x="20860" y="10960"/>
                  </a:cubicBezTo>
                  <a:cubicBezTo>
                    <a:pt x="20848" y="10948"/>
                    <a:pt x="20836" y="10936"/>
                    <a:pt x="20824" y="10924"/>
                  </a:cubicBezTo>
                  <a:cubicBezTo>
                    <a:pt x="19288" y="9578"/>
                    <a:pt x="17526" y="8674"/>
                    <a:pt x="15681" y="8162"/>
                  </a:cubicBezTo>
                  <a:cubicBezTo>
                    <a:pt x="16014" y="5840"/>
                    <a:pt x="15216" y="3399"/>
                    <a:pt x="13311" y="1756"/>
                  </a:cubicBezTo>
                  <a:cubicBezTo>
                    <a:pt x="11954" y="577"/>
                    <a:pt x="10283" y="0"/>
                    <a:pt x="8620" y="0"/>
                  </a:cubicBezTo>
                  <a:close/>
                </a:path>
              </a:pathLst>
            </a:custGeom>
            <a:solidFill>
              <a:schemeClr val="lt1">
                <a:alpha val="4469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ly Title 3">
  <p:cSld name="CUSTOM_15_1"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67"/>
          <p:cNvSpPr txBox="1"/>
          <p:nvPr>
            <p:ph type="title"/>
          </p:nvPr>
        </p:nvSpPr>
        <p:spPr>
          <a:xfrm>
            <a:off x="717525" y="552990"/>
            <a:ext cx="7708800" cy="48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grpSp>
        <p:nvGrpSpPr>
          <p:cNvPr id="646" name="Google Shape;646;p67"/>
          <p:cNvGrpSpPr/>
          <p:nvPr/>
        </p:nvGrpSpPr>
        <p:grpSpPr>
          <a:xfrm rot="-3108865">
            <a:off x="377868" y="4286613"/>
            <a:ext cx="448943" cy="711247"/>
            <a:chOff x="-1904298" y="1056455"/>
            <a:chExt cx="581725" cy="921611"/>
          </a:xfrm>
        </p:grpSpPr>
        <p:sp>
          <p:nvSpPr>
            <p:cNvPr id="647" name="Google Shape;647;p67"/>
            <p:cNvSpPr/>
            <p:nvPr/>
          </p:nvSpPr>
          <p:spPr>
            <a:xfrm>
              <a:off x="-1904298" y="1056455"/>
              <a:ext cx="581725" cy="887132"/>
            </a:xfrm>
            <a:custGeom>
              <a:rect b="b" l="l" r="r" t="t"/>
              <a:pathLst>
                <a:path extrusionOk="0" h="58249" w="38196">
                  <a:moveTo>
                    <a:pt x="34903" y="0"/>
                  </a:moveTo>
                  <a:cubicBezTo>
                    <a:pt x="34867" y="0"/>
                    <a:pt x="34830" y="5"/>
                    <a:pt x="34790" y="15"/>
                  </a:cubicBezTo>
                  <a:cubicBezTo>
                    <a:pt x="28206" y="1801"/>
                    <a:pt x="22396" y="5385"/>
                    <a:pt x="17002" y="9468"/>
                  </a:cubicBezTo>
                  <a:cubicBezTo>
                    <a:pt x="11918" y="13326"/>
                    <a:pt x="6870" y="17434"/>
                    <a:pt x="3929" y="23232"/>
                  </a:cubicBezTo>
                  <a:cubicBezTo>
                    <a:pt x="1143" y="28733"/>
                    <a:pt x="179" y="34983"/>
                    <a:pt x="83" y="41103"/>
                  </a:cubicBezTo>
                  <a:cubicBezTo>
                    <a:pt x="0" y="46771"/>
                    <a:pt x="310" y="52998"/>
                    <a:pt x="4120" y="57534"/>
                  </a:cubicBezTo>
                  <a:cubicBezTo>
                    <a:pt x="4191" y="57635"/>
                    <a:pt x="4287" y="57668"/>
                    <a:pt x="4373" y="57668"/>
                  </a:cubicBezTo>
                  <a:cubicBezTo>
                    <a:pt x="4388" y="57668"/>
                    <a:pt x="4403" y="57667"/>
                    <a:pt x="4417" y="57665"/>
                  </a:cubicBezTo>
                  <a:lnTo>
                    <a:pt x="4417" y="57665"/>
                  </a:lnTo>
                  <a:cubicBezTo>
                    <a:pt x="4322" y="57903"/>
                    <a:pt x="4429" y="58248"/>
                    <a:pt x="4774" y="58248"/>
                  </a:cubicBezTo>
                  <a:cubicBezTo>
                    <a:pt x="16324" y="58213"/>
                    <a:pt x="26372" y="48259"/>
                    <a:pt x="31444" y="38674"/>
                  </a:cubicBezTo>
                  <a:cubicBezTo>
                    <a:pt x="37648" y="26983"/>
                    <a:pt x="38195" y="13278"/>
                    <a:pt x="35874" y="467"/>
                  </a:cubicBezTo>
                  <a:cubicBezTo>
                    <a:pt x="35836" y="265"/>
                    <a:pt x="35686" y="176"/>
                    <a:pt x="35526" y="176"/>
                  </a:cubicBezTo>
                  <a:cubicBezTo>
                    <a:pt x="35432" y="176"/>
                    <a:pt x="35334" y="207"/>
                    <a:pt x="35254" y="265"/>
                  </a:cubicBezTo>
                  <a:cubicBezTo>
                    <a:pt x="35205" y="116"/>
                    <a:pt x="35081" y="0"/>
                    <a:pt x="349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8" name="Google Shape;648;p67"/>
            <p:cNvSpPr/>
            <p:nvPr/>
          </p:nvSpPr>
          <p:spPr>
            <a:xfrm>
              <a:off x="-1862965" y="1216748"/>
              <a:ext cx="442995" cy="761317"/>
            </a:xfrm>
            <a:custGeom>
              <a:rect b="b" l="l" r="r" t="t"/>
              <a:pathLst>
                <a:path extrusionOk="0" h="49988" w="29087">
                  <a:moveTo>
                    <a:pt x="21381" y="0"/>
                  </a:moveTo>
                  <a:cubicBezTo>
                    <a:pt x="21179" y="0"/>
                    <a:pt x="20962" y="128"/>
                    <a:pt x="20932" y="384"/>
                  </a:cubicBezTo>
                  <a:cubicBezTo>
                    <a:pt x="20491" y="4468"/>
                    <a:pt x="20277" y="13386"/>
                    <a:pt x="20325" y="13540"/>
                  </a:cubicBezTo>
                  <a:cubicBezTo>
                    <a:pt x="17836" y="17624"/>
                    <a:pt x="15348" y="21696"/>
                    <a:pt x="12871" y="25780"/>
                  </a:cubicBezTo>
                  <a:cubicBezTo>
                    <a:pt x="12657" y="26137"/>
                    <a:pt x="12443" y="26494"/>
                    <a:pt x="12228" y="26852"/>
                  </a:cubicBezTo>
                  <a:cubicBezTo>
                    <a:pt x="10454" y="22565"/>
                    <a:pt x="9609" y="18065"/>
                    <a:pt x="9728" y="13433"/>
                  </a:cubicBezTo>
                  <a:cubicBezTo>
                    <a:pt x="9740" y="13171"/>
                    <a:pt x="9544" y="13040"/>
                    <a:pt x="9343" y="13040"/>
                  </a:cubicBezTo>
                  <a:cubicBezTo>
                    <a:pt x="9142" y="13040"/>
                    <a:pt x="8936" y="13171"/>
                    <a:pt x="8930" y="13433"/>
                  </a:cubicBezTo>
                  <a:cubicBezTo>
                    <a:pt x="8799" y="18196"/>
                    <a:pt x="9669" y="22839"/>
                    <a:pt x="11526" y="27245"/>
                  </a:cubicBezTo>
                  <a:cubicBezTo>
                    <a:pt x="11585" y="27387"/>
                    <a:pt x="11716" y="27471"/>
                    <a:pt x="11847" y="27495"/>
                  </a:cubicBezTo>
                  <a:cubicBezTo>
                    <a:pt x="8859" y="32483"/>
                    <a:pt x="6001" y="37567"/>
                    <a:pt x="3692" y="42889"/>
                  </a:cubicBezTo>
                  <a:cubicBezTo>
                    <a:pt x="1668" y="38996"/>
                    <a:pt x="834" y="34745"/>
                    <a:pt x="1227" y="30364"/>
                  </a:cubicBezTo>
                  <a:cubicBezTo>
                    <a:pt x="1251" y="30108"/>
                    <a:pt x="1063" y="29980"/>
                    <a:pt x="864" y="29980"/>
                  </a:cubicBezTo>
                  <a:cubicBezTo>
                    <a:pt x="664" y="29980"/>
                    <a:pt x="453" y="30108"/>
                    <a:pt x="429" y="30364"/>
                  </a:cubicBezTo>
                  <a:cubicBezTo>
                    <a:pt x="1" y="35019"/>
                    <a:pt x="953" y="39556"/>
                    <a:pt x="3180" y="43675"/>
                  </a:cubicBezTo>
                  <a:cubicBezTo>
                    <a:pt x="3215" y="43723"/>
                    <a:pt x="3251" y="43770"/>
                    <a:pt x="3299" y="43806"/>
                  </a:cubicBezTo>
                  <a:cubicBezTo>
                    <a:pt x="2513" y="45663"/>
                    <a:pt x="1799" y="47557"/>
                    <a:pt x="1167" y="49497"/>
                  </a:cubicBezTo>
                  <a:cubicBezTo>
                    <a:pt x="1074" y="49793"/>
                    <a:pt x="1320" y="49988"/>
                    <a:pt x="1563" y="49988"/>
                  </a:cubicBezTo>
                  <a:cubicBezTo>
                    <a:pt x="1722" y="49988"/>
                    <a:pt x="1880" y="49904"/>
                    <a:pt x="1941" y="49712"/>
                  </a:cubicBezTo>
                  <a:cubicBezTo>
                    <a:pt x="3323" y="45449"/>
                    <a:pt x="5132" y="41389"/>
                    <a:pt x="7168" y="37436"/>
                  </a:cubicBezTo>
                  <a:cubicBezTo>
                    <a:pt x="7216" y="37532"/>
                    <a:pt x="7287" y="37603"/>
                    <a:pt x="7430" y="37627"/>
                  </a:cubicBezTo>
                  <a:cubicBezTo>
                    <a:pt x="8398" y="37795"/>
                    <a:pt x="9366" y="37879"/>
                    <a:pt x="10324" y="37879"/>
                  </a:cubicBezTo>
                  <a:cubicBezTo>
                    <a:pt x="13834" y="37879"/>
                    <a:pt x="17225" y="36758"/>
                    <a:pt x="20087" y="34579"/>
                  </a:cubicBezTo>
                  <a:cubicBezTo>
                    <a:pt x="20431" y="34323"/>
                    <a:pt x="20214" y="33799"/>
                    <a:pt x="19894" y="33799"/>
                  </a:cubicBezTo>
                  <a:cubicBezTo>
                    <a:pt x="19826" y="33799"/>
                    <a:pt x="19754" y="33822"/>
                    <a:pt x="19682" y="33876"/>
                  </a:cubicBezTo>
                  <a:cubicBezTo>
                    <a:pt x="16937" y="35970"/>
                    <a:pt x="13691" y="37085"/>
                    <a:pt x="10318" y="37085"/>
                  </a:cubicBezTo>
                  <a:cubicBezTo>
                    <a:pt x="9433" y="37085"/>
                    <a:pt x="8540" y="37009"/>
                    <a:pt x="7644" y="36853"/>
                  </a:cubicBezTo>
                  <a:cubicBezTo>
                    <a:pt x="7615" y="36847"/>
                    <a:pt x="7585" y="36844"/>
                    <a:pt x="7557" y="36844"/>
                  </a:cubicBezTo>
                  <a:cubicBezTo>
                    <a:pt x="7528" y="36844"/>
                    <a:pt x="7502" y="36847"/>
                    <a:pt x="7478" y="36853"/>
                  </a:cubicBezTo>
                  <a:cubicBezTo>
                    <a:pt x="9478" y="33019"/>
                    <a:pt x="11693" y="29281"/>
                    <a:pt x="13943" y="25578"/>
                  </a:cubicBezTo>
                  <a:cubicBezTo>
                    <a:pt x="14872" y="24042"/>
                    <a:pt x="15812" y="22518"/>
                    <a:pt x="16741" y="20982"/>
                  </a:cubicBezTo>
                  <a:cubicBezTo>
                    <a:pt x="16788" y="21006"/>
                    <a:pt x="16848" y="21018"/>
                    <a:pt x="16919" y="21018"/>
                  </a:cubicBezTo>
                  <a:cubicBezTo>
                    <a:pt x="20956" y="20768"/>
                    <a:pt x="24861" y="19946"/>
                    <a:pt x="28659" y="18553"/>
                  </a:cubicBezTo>
                  <a:cubicBezTo>
                    <a:pt x="29087" y="18393"/>
                    <a:pt x="28967" y="17753"/>
                    <a:pt x="28585" y="17753"/>
                  </a:cubicBezTo>
                  <a:cubicBezTo>
                    <a:pt x="28542" y="17753"/>
                    <a:pt x="28495" y="17761"/>
                    <a:pt x="28445" y="17779"/>
                  </a:cubicBezTo>
                  <a:cubicBezTo>
                    <a:pt x="24813" y="19113"/>
                    <a:pt x="21087" y="19910"/>
                    <a:pt x="17229" y="20184"/>
                  </a:cubicBezTo>
                  <a:cubicBezTo>
                    <a:pt x="21075" y="13874"/>
                    <a:pt x="24944" y="7564"/>
                    <a:pt x="28790" y="1265"/>
                  </a:cubicBezTo>
                  <a:cubicBezTo>
                    <a:pt x="28979" y="953"/>
                    <a:pt x="28702" y="663"/>
                    <a:pt x="28427" y="663"/>
                  </a:cubicBezTo>
                  <a:cubicBezTo>
                    <a:pt x="28303" y="663"/>
                    <a:pt x="28180" y="721"/>
                    <a:pt x="28099" y="860"/>
                  </a:cubicBezTo>
                  <a:cubicBezTo>
                    <a:pt x="25790" y="4635"/>
                    <a:pt x="23468" y="8409"/>
                    <a:pt x="21158" y="12183"/>
                  </a:cubicBezTo>
                  <a:cubicBezTo>
                    <a:pt x="21134" y="8242"/>
                    <a:pt x="21313" y="4313"/>
                    <a:pt x="21741" y="384"/>
                  </a:cubicBezTo>
                  <a:cubicBezTo>
                    <a:pt x="21771" y="128"/>
                    <a:pt x="21584" y="0"/>
                    <a:pt x="213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49" name="Google Shape;649;p67"/>
          <p:cNvGrpSpPr/>
          <p:nvPr/>
        </p:nvGrpSpPr>
        <p:grpSpPr>
          <a:xfrm rot="-2014239">
            <a:off x="604038" y="4210956"/>
            <a:ext cx="687216" cy="635164"/>
            <a:chOff x="-1855532" y="1600966"/>
            <a:chExt cx="890361" cy="822923"/>
          </a:xfrm>
        </p:grpSpPr>
        <p:sp>
          <p:nvSpPr>
            <p:cNvPr id="650" name="Google Shape;650;p67"/>
            <p:cNvSpPr/>
            <p:nvPr/>
          </p:nvSpPr>
          <p:spPr>
            <a:xfrm>
              <a:off x="-1855532" y="1600966"/>
              <a:ext cx="890361" cy="822923"/>
            </a:xfrm>
            <a:custGeom>
              <a:rect b="b" l="l" r="r" t="t"/>
              <a:pathLst>
                <a:path extrusionOk="0" h="54033" w="58461">
                  <a:moveTo>
                    <a:pt x="47321" y="1"/>
                  </a:moveTo>
                  <a:cubicBezTo>
                    <a:pt x="40441" y="1"/>
                    <a:pt x="37679" y="10881"/>
                    <a:pt x="33040" y="10881"/>
                  </a:cubicBezTo>
                  <a:cubicBezTo>
                    <a:pt x="32537" y="10881"/>
                    <a:pt x="32012" y="10754"/>
                    <a:pt x="31457" y="10470"/>
                  </a:cubicBezTo>
                  <a:cubicBezTo>
                    <a:pt x="28833" y="9132"/>
                    <a:pt x="29046" y="767"/>
                    <a:pt x="24301" y="767"/>
                  </a:cubicBezTo>
                  <a:cubicBezTo>
                    <a:pt x="23556" y="767"/>
                    <a:pt x="22689" y="973"/>
                    <a:pt x="21670" y="1445"/>
                  </a:cubicBezTo>
                  <a:cubicBezTo>
                    <a:pt x="14944" y="4554"/>
                    <a:pt x="18014" y="15188"/>
                    <a:pt x="14423" y="15188"/>
                  </a:cubicBezTo>
                  <a:cubicBezTo>
                    <a:pt x="14149" y="15188"/>
                    <a:pt x="13837" y="15126"/>
                    <a:pt x="13479" y="14994"/>
                  </a:cubicBezTo>
                  <a:cubicBezTo>
                    <a:pt x="13466" y="14995"/>
                    <a:pt x="13454" y="14995"/>
                    <a:pt x="13442" y="14995"/>
                  </a:cubicBezTo>
                  <a:cubicBezTo>
                    <a:pt x="13056" y="14995"/>
                    <a:pt x="12597" y="14648"/>
                    <a:pt x="12193" y="14601"/>
                  </a:cubicBezTo>
                  <a:cubicBezTo>
                    <a:pt x="11921" y="14565"/>
                    <a:pt x="11656" y="14547"/>
                    <a:pt x="11398" y="14547"/>
                  </a:cubicBezTo>
                  <a:cubicBezTo>
                    <a:pt x="5868" y="14547"/>
                    <a:pt x="3575" y="22683"/>
                    <a:pt x="2596" y="26960"/>
                  </a:cubicBezTo>
                  <a:cubicBezTo>
                    <a:pt x="1" y="38140"/>
                    <a:pt x="3632" y="48629"/>
                    <a:pt x="3704" y="48677"/>
                  </a:cubicBezTo>
                  <a:cubicBezTo>
                    <a:pt x="8356" y="51599"/>
                    <a:pt x="14802" y="54033"/>
                    <a:pt x="20602" y="54033"/>
                  </a:cubicBezTo>
                  <a:cubicBezTo>
                    <a:pt x="22862" y="54033"/>
                    <a:pt x="25025" y="53663"/>
                    <a:pt x="26945" y="52809"/>
                  </a:cubicBezTo>
                  <a:cubicBezTo>
                    <a:pt x="34374" y="49499"/>
                    <a:pt x="30564" y="43272"/>
                    <a:pt x="30445" y="42355"/>
                  </a:cubicBezTo>
                  <a:cubicBezTo>
                    <a:pt x="30087" y="39653"/>
                    <a:pt x="31775" y="39051"/>
                    <a:pt x="33805" y="39051"/>
                  </a:cubicBezTo>
                  <a:cubicBezTo>
                    <a:pt x="35353" y="39051"/>
                    <a:pt x="37101" y="39402"/>
                    <a:pt x="38291" y="39438"/>
                  </a:cubicBezTo>
                  <a:cubicBezTo>
                    <a:pt x="38426" y="39442"/>
                    <a:pt x="38560" y="39444"/>
                    <a:pt x="38694" y="39444"/>
                  </a:cubicBezTo>
                  <a:cubicBezTo>
                    <a:pt x="43697" y="39444"/>
                    <a:pt x="48722" y="36430"/>
                    <a:pt x="47864" y="30830"/>
                  </a:cubicBezTo>
                  <a:cubicBezTo>
                    <a:pt x="47185" y="26484"/>
                    <a:pt x="43578" y="24353"/>
                    <a:pt x="49531" y="18495"/>
                  </a:cubicBezTo>
                  <a:cubicBezTo>
                    <a:pt x="58461" y="9708"/>
                    <a:pt x="54186" y="695"/>
                    <a:pt x="48043" y="40"/>
                  </a:cubicBezTo>
                  <a:cubicBezTo>
                    <a:pt x="47797" y="14"/>
                    <a:pt x="47556" y="1"/>
                    <a:pt x="473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1" name="Google Shape;651;p67"/>
            <p:cNvSpPr/>
            <p:nvPr/>
          </p:nvSpPr>
          <p:spPr>
            <a:xfrm>
              <a:off x="-1801299" y="1673750"/>
              <a:ext cx="648448" cy="672557"/>
            </a:xfrm>
            <a:custGeom>
              <a:rect b="b" l="l" r="r" t="t"/>
              <a:pathLst>
                <a:path extrusionOk="0" h="44160" w="42577">
                  <a:moveTo>
                    <a:pt x="20562" y="1"/>
                  </a:moveTo>
                  <a:cubicBezTo>
                    <a:pt x="20402" y="1"/>
                    <a:pt x="20242" y="87"/>
                    <a:pt x="20181" y="286"/>
                  </a:cubicBezTo>
                  <a:cubicBezTo>
                    <a:pt x="19014" y="4024"/>
                    <a:pt x="18645" y="7906"/>
                    <a:pt x="18645" y="11823"/>
                  </a:cubicBezTo>
                  <a:cubicBezTo>
                    <a:pt x="18645" y="16121"/>
                    <a:pt x="19026" y="20431"/>
                    <a:pt x="17776" y="24622"/>
                  </a:cubicBezTo>
                  <a:cubicBezTo>
                    <a:pt x="17752" y="24705"/>
                    <a:pt x="17752" y="24789"/>
                    <a:pt x="17776" y="24848"/>
                  </a:cubicBezTo>
                  <a:cubicBezTo>
                    <a:pt x="12656" y="28956"/>
                    <a:pt x="7822" y="33397"/>
                    <a:pt x="3762" y="38528"/>
                  </a:cubicBezTo>
                  <a:cubicBezTo>
                    <a:pt x="4298" y="35540"/>
                    <a:pt x="3631" y="32516"/>
                    <a:pt x="3465" y="29492"/>
                  </a:cubicBezTo>
                  <a:cubicBezTo>
                    <a:pt x="3262" y="25693"/>
                    <a:pt x="3607" y="21931"/>
                    <a:pt x="5060" y="18395"/>
                  </a:cubicBezTo>
                  <a:cubicBezTo>
                    <a:pt x="5175" y="18100"/>
                    <a:pt x="4939" y="17910"/>
                    <a:pt x="4689" y="17910"/>
                  </a:cubicBezTo>
                  <a:cubicBezTo>
                    <a:pt x="4524" y="17910"/>
                    <a:pt x="4354" y="17992"/>
                    <a:pt x="4274" y="18181"/>
                  </a:cubicBezTo>
                  <a:cubicBezTo>
                    <a:pt x="2988" y="21348"/>
                    <a:pt x="2548" y="24693"/>
                    <a:pt x="2607" y="28098"/>
                  </a:cubicBezTo>
                  <a:cubicBezTo>
                    <a:pt x="2679" y="31885"/>
                    <a:pt x="3822" y="35814"/>
                    <a:pt x="2703" y="39517"/>
                  </a:cubicBezTo>
                  <a:cubicBezTo>
                    <a:pt x="2667" y="39659"/>
                    <a:pt x="2691" y="39767"/>
                    <a:pt x="2762" y="39862"/>
                  </a:cubicBezTo>
                  <a:cubicBezTo>
                    <a:pt x="1869" y="41064"/>
                    <a:pt x="1000" y="42291"/>
                    <a:pt x="190" y="43565"/>
                  </a:cubicBezTo>
                  <a:cubicBezTo>
                    <a:pt x="0" y="43871"/>
                    <a:pt x="281" y="44160"/>
                    <a:pt x="562" y="44160"/>
                  </a:cubicBezTo>
                  <a:cubicBezTo>
                    <a:pt x="686" y="44160"/>
                    <a:pt x="809" y="44104"/>
                    <a:pt x="893" y="43969"/>
                  </a:cubicBezTo>
                  <a:cubicBezTo>
                    <a:pt x="1988" y="42219"/>
                    <a:pt x="3203" y="40540"/>
                    <a:pt x="4477" y="38933"/>
                  </a:cubicBezTo>
                  <a:cubicBezTo>
                    <a:pt x="4665" y="38923"/>
                    <a:pt x="4852" y="38919"/>
                    <a:pt x="5039" y="38919"/>
                  </a:cubicBezTo>
                  <a:cubicBezTo>
                    <a:pt x="8447" y="38919"/>
                    <a:pt x="11650" y="40492"/>
                    <a:pt x="15025" y="40910"/>
                  </a:cubicBezTo>
                  <a:cubicBezTo>
                    <a:pt x="15977" y="41029"/>
                    <a:pt x="16929" y="41086"/>
                    <a:pt x="17878" y="41086"/>
                  </a:cubicBezTo>
                  <a:cubicBezTo>
                    <a:pt x="19862" y="41086"/>
                    <a:pt x="21836" y="40837"/>
                    <a:pt x="23777" y="40386"/>
                  </a:cubicBezTo>
                  <a:cubicBezTo>
                    <a:pt x="24256" y="40274"/>
                    <a:pt x="24099" y="39590"/>
                    <a:pt x="23657" y="39590"/>
                  </a:cubicBezTo>
                  <a:cubicBezTo>
                    <a:pt x="23627" y="39590"/>
                    <a:pt x="23595" y="39593"/>
                    <a:pt x="23562" y="39600"/>
                  </a:cubicBezTo>
                  <a:cubicBezTo>
                    <a:pt x="21684" y="40042"/>
                    <a:pt x="19777" y="40275"/>
                    <a:pt x="17868" y="40275"/>
                  </a:cubicBezTo>
                  <a:cubicBezTo>
                    <a:pt x="16281" y="40275"/>
                    <a:pt x="14694" y="40114"/>
                    <a:pt x="13120" y="39778"/>
                  </a:cubicBezTo>
                  <a:cubicBezTo>
                    <a:pt x="10418" y="39207"/>
                    <a:pt x="7882" y="38147"/>
                    <a:pt x="5119" y="38124"/>
                  </a:cubicBezTo>
                  <a:cubicBezTo>
                    <a:pt x="9632" y="32647"/>
                    <a:pt x="15037" y="27991"/>
                    <a:pt x="20657" y="23622"/>
                  </a:cubicBezTo>
                  <a:cubicBezTo>
                    <a:pt x="20693" y="23634"/>
                    <a:pt x="20717" y="23657"/>
                    <a:pt x="20764" y="23669"/>
                  </a:cubicBezTo>
                  <a:cubicBezTo>
                    <a:pt x="23741" y="24158"/>
                    <a:pt x="26479" y="25479"/>
                    <a:pt x="29503" y="25872"/>
                  </a:cubicBezTo>
                  <a:cubicBezTo>
                    <a:pt x="30510" y="26003"/>
                    <a:pt x="31519" y="26065"/>
                    <a:pt x="32526" y="26065"/>
                  </a:cubicBezTo>
                  <a:cubicBezTo>
                    <a:pt x="34258" y="26065"/>
                    <a:pt x="35986" y="25882"/>
                    <a:pt x="37695" y="25551"/>
                  </a:cubicBezTo>
                  <a:cubicBezTo>
                    <a:pt x="38177" y="25461"/>
                    <a:pt x="38015" y="24769"/>
                    <a:pt x="37566" y="24769"/>
                  </a:cubicBezTo>
                  <a:cubicBezTo>
                    <a:pt x="37539" y="24769"/>
                    <a:pt x="37510" y="24771"/>
                    <a:pt x="37481" y="24777"/>
                  </a:cubicBezTo>
                  <a:cubicBezTo>
                    <a:pt x="35839" y="25091"/>
                    <a:pt x="34184" y="25260"/>
                    <a:pt x="32529" y="25260"/>
                  </a:cubicBezTo>
                  <a:cubicBezTo>
                    <a:pt x="31109" y="25260"/>
                    <a:pt x="29689" y="25136"/>
                    <a:pt x="28277" y="24872"/>
                  </a:cubicBezTo>
                  <a:cubicBezTo>
                    <a:pt x="25955" y="24431"/>
                    <a:pt x="23788" y="23455"/>
                    <a:pt x="21479" y="22991"/>
                  </a:cubicBezTo>
                  <a:cubicBezTo>
                    <a:pt x="21872" y="22693"/>
                    <a:pt x="22253" y="22395"/>
                    <a:pt x="22645" y="22098"/>
                  </a:cubicBezTo>
                  <a:cubicBezTo>
                    <a:pt x="29956" y="16538"/>
                    <a:pt x="37481" y="10965"/>
                    <a:pt x="42386" y="3036"/>
                  </a:cubicBezTo>
                  <a:cubicBezTo>
                    <a:pt x="42576" y="2730"/>
                    <a:pt x="42301" y="2441"/>
                    <a:pt x="42023" y="2441"/>
                  </a:cubicBezTo>
                  <a:cubicBezTo>
                    <a:pt x="41901" y="2441"/>
                    <a:pt x="41779" y="2497"/>
                    <a:pt x="41695" y="2631"/>
                  </a:cubicBezTo>
                  <a:cubicBezTo>
                    <a:pt x="36385" y="11192"/>
                    <a:pt x="27991" y="16954"/>
                    <a:pt x="20145" y="22991"/>
                  </a:cubicBezTo>
                  <a:cubicBezTo>
                    <a:pt x="19681" y="23360"/>
                    <a:pt x="19216" y="23717"/>
                    <a:pt x="18740" y="24086"/>
                  </a:cubicBezTo>
                  <a:cubicBezTo>
                    <a:pt x="19645" y="20538"/>
                    <a:pt x="19514" y="16919"/>
                    <a:pt x="19467" y="13263"/>
                  </a:cubicBezTo>
                  <a:cubicBezTo>
                    <a:pt x="19395" y="8941"/>
                    <a:pt x="19669" y="4655"/>
                    <a:pt x="20955" y="500"/>
                  </a:cubicBezTo>
                  <a:cubicBezTo>
                    <a:pt x="21048" y="199"/>
                    <a:pt x="20804" y="1"/>
                    <a:pt x="205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2" name="Google Shape;652;p67"/>
          <p:cNvSpPr/>
          <p:nvPr/>
        </p:nvSpPr>
        <p:spPr>
          <a:xfrm flipH="1">
            <a:off x="578963" y="4441778"/>
            <a:ext cx="2817107" cy="719102"/>
          </a:xfrm>
          <a:custGeom>
            <a:rect b="b" l="l" r="r" t="t"/>
            <a:pathLst>
              <a:path extrusionOk="0" h="22980" w="90025">
                <a:moveTo>
                  <a:pt x="45816" y="1"/>
                </a:moveTo>
                <a:cubicBezTo>
                  <a:pt x="39946" y="1"/>
                  <a:pt x="34946" y="4358"/>
                  <a:pt x="32934" y="10502"/>
                </a:cubicBezTo>
                <a:cubicBezTo>
                  <a:pt x="30469" y="8097"/>
                  <a:pt x="27100" y="6609"/>
                  <a:pt x="23373" y="6609"/>
                </a:cubicBezTo>
                <a:cubicBezTo>
                  <a:pt x="16634" y="6609"/>
                  <a:pt x="11038" y="11490"/>
                  <a:pt x="9907" y="17920"/>
                </a:cubicBezTo>
                <a:cubicBezTo>
                  <a:pt x="8990" y="17467"/>
                  <a:pt x="7966" y="17193"/>
                  <a:pt x="6871" y="17193"/>
                </a:cubicBezTo>
                <a:cubicBezTo>
                  <a:pt x="3430" y="17193"/>
                  <a:pt x="584" y="19694"/>
                  <a:pt x="1" y="22980"/>
                </a:cubicBezTo>
                <a:lnTo>
                  <a:pt x="90012" y="22980"/>
                </a:lnTo>
                <a:cubicBezTo>
                  <a:pt x="90012" y="22968"/>
                  <a:pt x="90024" y="22956"/>
                  <a:pt x="90024" y="22956"/>
                </a:cubicBezTo>
                <a:cubicBezTo>
                  <a:pt x="90024" y="17574"/>
                  <a:pt x="85655" y="13205"/>
                  <a:pt x="80273" y="13205"/>
                </a:cubicBezTo>
                <a:cubicBezTo>
                  <a:pt x="78916" y="13205"/>
                  <a:pt x="77618" y="13491"/>
                  <a:pt x="76439" y="14002"/>
                </a:cubicBezTo>
                <a:cubicBezTo>
                  <a:pt x="74879" y="8407"/>
                  <a:pt x="69772" y="4299"/>
                  <a:pt x="63688" y="4299"/>
                </a:cubicBezTo>
                <a:cubicBezTo>
                  <a:pt x="61116" y="4299"/>
                  <a:pt x="58723" y="5049"/>
                  <a:pt x="56699" y="6311"/>
                </a:cubicBezTo>
                <a:cubicBezTo>
                  <a:pt x="54163" y="2477"/>
                  <a:pt x="50233" y="1"/>
                  <a:pt x="458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67"/>
          <p:cNvSpPr/>
          <p:nvPr/>
        </p:nvSpPr>
        <p:spPr>
          <a:xfrm flipH="1">
            <a:off x="154419" y="4816944"/>
            <a:ext cx="1347267" cy="343936"/>
          </a:xfrm>
          <a:custGeom>
            <a:rect b="b" l="l" r="r" t="t"/>
            <a:pathLst>
              <a:path extrusionOk="0" h="10991" w="43054">
                <a:moveTo>
                  <a:pt x="21920" y="1"/>
                </a:moveTo>
                <a:cubicBezTo>
                  <a:pt x="19110" y="1"/>
                  <a:pt x="16717" y="2084"/>
                  <a:pt x="15753" y="5025"/>
                </a:cubicBezTo>
                <a:cubicBezTo>
                  <a:pt x="14574" y="3882"/>
                  <a:pt x="12967" y="3168"/>
                  <a:pt x="11181" y="3168"/>
                </a:cubicBezTo>
                <a:cubicBezTo>
                  <a:pt x="7954" y="3168"/>
                  <a:pt x="5275" y="5502"/>
                  <a:pt x="4739" y="8573"/>
                </a:cubicBezTo>
                <a:cubicBezTo>
                  <a:pt x="4299" y="8359"/>
                  <a:pt x="3811" y="8228"/>
                  <a:pt x="3287" y="8228"/>
                </a:cubicBezTo>
                <a:cubicBezTo>
                  <a:pt x="1644" y="8228"/>
                  <a:pt x="275" y="9419"/>
                  <a:pt x="1" y="10990"/>
                </a:cubicBezTo>
                <a:lnTo>
                  <a:pt x="43054" y="10990"/>
                </a:lnTo>
                <a:cubicBezTo>
                  <a:pt x="43054" y="10990"/>
                  <a:pt x="43054" y="10990"/>
                  <a:pt x="43054" y="10978"/>
                </a:cubicBezTo>
                <a:cubicBezTo>
                  <a:pt x="43054" y="8407"/>
                  <a:pt x="40970" y="6323"/>
                  <a:pt x="38398" y="6323"/>
                </a:cubicBezTo>
                <a:cubicBezTo>
                  <a:pt x="37744" y="6323"/>
                  <a:pt x="37124" y="6454"/>
                  <a:pt x="36565" y="6704"/>
                </a:cubicBezTo>
                <a:cubicBezTo>
                  <a:pt x="35815" y="4025"/>
                  <a:pt x="33374" y="2061"/>
                  <a:pt x="30469" y="2061"/>
                </a:cubicBezTo>
                <a:cubicBezTo>
                  <a:pt x="29231" y="2061"/>
                  <a:pt x="28088" y="2418"/>
                  <a:pt x="27123" y="3025"/>
                </a:cubicBezTo>
                <a:cubicBezTo>
                  <a:pt x="25909" y="1191"/>
                  <a:pt x="24028" y="1"/>
                  <a:pt x="219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67"/>
          <p:cNvSpPr/>
          <p:nvPr/>
        </p:nvSpPr>
        <p:spPr>
          <a:xfrm flipH="1">
            <a:off x="1797672" y="4877626"/>
            <a:ext cx="1109502" cy="283238"/>
          </a:xfrm>
          <a:custGeom>
            <a:rect b="b" l="l" r="r" t="t"/>
            <a:pathLst>
              <a:path extrusionOk="0" h="10991" w="43054">
                <a:moveTo>
                  <a:pt x="21920" y="1"/>
                </a:moveTo>
                <a:cubicBezTo>
                  <a:pt x="19110" y="1"/>
                  <a:pt x="16717" y="2084"/>
                  <a:pt x="15753" y="5025"/>
                </a:cubicBezTo>
                <a:cubicBezTo>
                  <a:pt x="14574" y="3882"/>
                  <a:pt x="12967" y="3168"/>
                  <a:pt x="11181" y="3168"/>
                </a:cubicBezTo>
                <a:cubicBezTo>
                  <a:pt x="7954" y="3168"/>
                  <a:pt x="5275" y="5502"/>
                  <a:pt x="4739" y="8573"/>
                </a:cubicBezTo>
                <a:cubicBezTo>
                  <a:pt x="4299" y="8359"/>
                  <a:pt x="3811" y="8228"/>
                  <a:pt x="3287" y="8228"/>
                </a:cubicBezTo>
                <a:cubicBezTo>
                  <a:pt x="1644" y="8228"/>
                  <a:pt x="275" y="9419"/>
                  <a:pt x="1" y="10990"/>
                </a:cubicBezTo>
                <a:lnTo>
                  <a:pt x="43054" y="10990"/>
                </a:lnTo>
                <a:cubicBezTo>
                  <a:pt x="43054" y="10990"/>
                  <a:pt x="43054" y="10990"/>
                  <a:pt x="43054" y="10978"/>
                </a:cubicBezTo>
                <a:cubicBezTo>
                  <a:pt x="43054" y="8407"/>
                  <a:pt x="40970" y="6323"/>
                  <a:pt x="38398" y="6323"/>
                </a:cubicBezTo>
                <a:cubicBezTo>
                  <a:pt x="37744" y="6323"/>
                  <a:pt x="37124" y="6454"/>
                  <a:pt x="36565" y="6704"/>
                </a:cubicBezTo>
                <a:cubicBezTo>
                  <a:pt x="35815" y="4025"/>
                  <a:pt x="33374" y="2061"/>
                  <a:pt x="30469" y="2061"/>
                </a:cubicBezTo>
                <a:cubicBezTo>
                  <a:pt x="29231" y="2061"/>
                  <a:pt x="28088" y="2418"/>
                  <a:pt x="27123" y="3025"/>
                </a:cubicBezTo>
                <a:cubicBezTo>
                  <a:pt x="25909" y="1191"/>
                  <a:pt x="24028" y="1"/>
                  <a:pt x="219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ly Title 4">
  <p:cSld name="CUSTOM_15_1_1"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68"/>
          <p:cNvSpPr txBox="1"/>
          <p:nvPr>
            <p:ph type="title"/>
          </p:nvPr>
        </p:nvSpPr>
        <p:spPr>
          <a:xfrm>
            <a:off x="717525" y="552990"/>
            <a:ext cx="7708800" cy="48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grpSp>
        <p:nvGrpSpPr>
          <p:cNvPr id="657" name="Google Shape;657;p68"/>
          <p:cNvGrpSpPr/>
          <p:nvPr/>
        </p:nvGrpSpPr>
        <p:grpSpPr>
          <a:xfrm>
            <a:off x="5978544" y="3960231"/>
            <a:ext cx="3165452" cy="1179524"/>
            <a:chOff x="5978544" y="3960231"/>
            <a:chExt cx="3165452" cy="1179524"/>
          </a:xfrm>
        </p:grpSpPr>
        <p:sp>
          <p:nvSpPr>
            <p:cNvPr id="658" name="Google Shape;658;p68"/>
            <p:cNvSpPr/>
            <p:nvPr/>
          </p:nvSpPr>
          <p:spPr>
            <a:xfrm flipH="1">
              <a:off x="6326888" y="4420653"/>
              <a:ext cx="2817107" cy="719102"/>
            </a:xfrm>
            <a:custGeom>
              <a:rect b="b" l="l" r="r" t="t"/>
              <a:pathLst>
                <a:path extrusionOk="0" h="22980" w="90025">
                  <a:moveTo>
                    <a:pt x="45816" y="1"/>
                  </a:moveTo>
                  <a:cubicBezTo>
                    <a:pt x="39946" y="1"/>
                    <a:pt x="34946" y="4358"/>
                    <a:pt x="32934" y="10502"/>
                  </a:cubicBezTo>
                  <a:cubicBezTo>
                    <a:pt x="30469" y="8097"/>
                    <a:pt x="27100" y="6609"/>
                    <a:pt x="23373" y="6609"/>
                  </a:cubicBezTo>
                  <a:cubicBezTo>
                    <a:pt x="16634" y="6609"/>
                    <a:pt x="11038" y="11490"/>
                    <a:pt x="9907" y="17920"/>
                  </a:cubicBezTo>
                  <a:cubicBezTo>
                    <a:pt x="8990" y="17467"/>
                    <a:pt x="7966" y="17193"/>
                    <a:pt x="6871" y="17193"/>
                  </a:cubicBezTo>
                  <a:cubicBezTo>
                    <a:pt x="3430" y="17193"/>
                    <a:pt x="584" y="19694"/>
                    <a:pt x="1" y="22980"/>
                  </a:cubicBezTo>
                  <a:lnTo>
                    <a:pt x="90012" y="22980"/>
                  </a:lnTo>
                  <a:cubicBezTo>
                    <a:pt x="90012" y="22968"/>
                    <a:pt x="90024" y="22956"/>
                    <a:pt x="90024" y="22956"/>
                  </a:cubicBezTo>
                  <a:cubicBezTo>
                    <a:pt x="90024" y="17574"/>
                    <a:pt x="85655" y="13205"/>
                    <a:pt x="80273" y="13205"/>
                  </a:cubicBezTo>
                  <a:cubicBezTo>
                    <a:pt x="78916" y="13205"/>
                    <a:pt x="77618" y="13491"/>
                    <a:pt x="76439" y="14002"/>
                  </a:cubicBezTo>
                  <a:cubicBezTo>
                    <a:pt x="74879" y="8407"/>
                    <a:pt x="69772" y="4299"/>
                    <a:pt x="63688" y="4299"/>
                  </a:cubicBezTo>
                  <a:cubicBezTo>
                    <a:pt x="61116" y="4299"/>
                    <a:pt x="58723" y="5049"/>
                    <a:pt x="56699" y="6311"/>
                  </a:cubicBezTo>
                  <a:cubicBezTo>
                    <a:pt x="54163" y="2477"/>
                    <a:pt x="50233" y="1"/>
                    <a:pt x="458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9" name="Google Shape;659;p68"/>
            <p:cNvSpPr/>
            <p:nvPr/>
          </p:nvSpPr>
          <p:spPr>
            <a:xfrm>
              <a:off x="7325802" y="3960231"/>
              <a:ext cx="1548095" cy="1179524"/>
            </a:xfrm>
            <a:custGeom>
              <a:rect b="b" l="l" r="r" t="t"/>
              <a:pathLst>
                <a:path extrusionOk="0" h="36691" w="48156">
                  <a:moveTo>
                    <a:pt x="25980" y="13116"/>
                  </a:moveTo>
                  <a:cubicBezTo>
                    <a:pt x="26313" y="13211"/>
                    <a:pt x="26635" y="13306"/>
                    <a:pt x="26968" y="13425"/>
                  </a:cubicBezTo>
                  <a:cubicBezTo>
                    <a:pt x="27040" y="13842"/>
                    <a:pt x="27087" y="14271"/>
                    <a:pt x="27040" y="14687"/>
                  </a:cubicBezTo>
                  <a:cubicBezTo>
                    <a:pt x="27004" y="15021"/>
                    <a:pt x="26897" y="15330"/>
                    <a:pt x="26790" y="15628"/>
                  </a:cubicBezTo>
                  <a:cubicBezTo>
                    <a:pt x="26183" y="15616"/>
                    <a:pt x="25968" y="15354"/>
                    <a:pt x="25932" y="14604"/>
                  </a:cubicBezTo>
                  <a:cubicBezTo>
                    <a:pt x="25921" y="14259"/>
                    <a:pt x="25944" y="13925"/>
                    <a:pt x="25956" y="13604"/>
                  </a:cubicBezTo>
                  <a:cubicBezTo>
                    <a:pt x="25968" y="13437"/>
                    <a:pt x="25980" y="13283"/>
                    <a:pt x="25980" y="13116"/>
                  </a:cubicBezTo>
                  <a:close/>
                  <a:moveTo>
                    <a:pt x="19551" y="13854"/>
                  </a:moveTo>
                  <a:lnTo>
                    <a:pt x="19551" y="13854"/>
                  </a:lnTo>
                  <a:cubicBezTo>
                    <a:pt x="19444" y="14604"/>
                    <a:pt x="19444" y="15378"/>
                    <a:pt x="19622" y="16235"/>
                  </a:cubicBezTo>
                  <a:cubicBezTo>
                    <a:pt x="19646" y="16378"/>
                    <a:pt x="19706" y="16521"/>
                    <a:pt x="19765" y="16664"/>
                  </a:cubicBezTo>
                  <a:cubicBezTo>
                    <a:pt x="19848" y="16866"/>
                    <a:pt x="19932" y="17081"/>
                    <a:pt x="19872" y="17200"/>
                  </a:cubicBezTo>
                  <a:cubicBezTo>
                    <a:pt x="19860" y="17223"/>
                    <a:pt x="19825" y="17259"/>
                    <a:pt x="19789" y="17283"/>
                  </a:cubicBezTo>
                  <a:cubicBezTo>
                    <a:pt x="19706" y="17176"/>
                    <a:pt x="19622" y="17069"/>
                    <a:pt x="19527" y="16962"/>
                  </a:cubicBezTo>
                  <a:cubicBezTo>
                    <a:pt x="19325" y="16712"/>
                    <a:pt x="19122" y="16461"/>
                    <a:pt x="18991" y="16188"/>
                  </a:cubicBezTo>
                  <a:cubicBezTo>
                    <a:pt x="18765" y="15676"/>
                    <a:pt x="18682" y="15045"/>
                    <a:pt x="18717" y="14426"/>
                  </a:cubicBezTo>
                  <a:cubicBezTo>
                    <a:pt x="19003" y="14211"/>
                    <a:pt x="19277" y="14021"/>
                    <a:pt x="19551" y="13854"/>
                  </a:cubicBezTo>
                  <a:close/>
                  <a:moveTo>
                    <a:pt x="27409" y="13580"/>
                  </a:moveTo>
                  <a:lnTo>
                    <a:pt x="27409" y="13580"/>
                  </a:lnTo>
                  <a:cubicBezTo>
                    <a:pt x="27885" y="13747"/>
                    <a:pt x="28361" y="13937"/>
                    <a:pt x="28861" y="14140"/>
                  </a:cubicBezTo>
                  <a:cubicBezTo>
                    <a:pt x="28814" y="15188"/>
                    <a:pt x="28730" y="16223"/>
                    <a:pt x="28480" y="17152"/>
                  </a:cubicBezTo>
                  <a:cubicBezTo>
                    <a:pt x="28385" y="17485"/>
                    <a:pt x="28278" y="17747"/>
                    <a:pt x="28159" y="17974"/>
                  </a:cubicBezTo>
                  <a:cubicBezTo>
                    <a:pt x="27611" y="17950"/>
                    <a:pt x="27254" y="17819"/>
                    <a:pt x="27064" y="17593"/>
                  </a:cubicBezTo>
                  <a:cubicBezTo>
                    <a:pt x="26873" y="17354"/>
                    <a:pt x="26837" y="16985"/>
                    <a:pt x="26956" y="16473"/>
                  </a:cubicBezTo>
                  <a:cubicBezTo>
                    <a:pt x="27004" y="16247"/>
                    <a:pt x="27075" y="16033"/>
                    <a:pt x="27159" y="15807"/>
                  </a:cubicBezTo>
                  <a:cubicBezTo>
                    <a:pt x="27278" y="15473"/>
                    <a:pt x="27397" y="15128"/>
                    <a:pt x="27445" y="14735"/>
                  </a:cubicBezTo>
                  <a:cubicBezTo>
                    <a:pt x="27492" y="14342"/>
                    <a:pt x="27456" y="13949"/>
                    <a:pt x="27409" y="13580"/>
                  </a:cubicBezTo>
                  <a:close/>
                  <a:moveTo>
                    <a:pt x="24147" y="12771"/>
                  </a:moveTo>
                  <a:lnTo>
                    <a:pt x="24147" y="12771"/>
                  </a:lnTo>
                  <a:cubicBezTo>
                    <a:pt x="24623" y="12818"/>
                    <a:pt x="25099" y="12902"/>
                    <a:pt x="25575" y="13021"/>
                  </a:cubicBezTo>
                  <a:cubicBezTo>
                    <a:pt x="25575" y="13199"/>
                    <a:pt x="25563" y="13390"/>
                    <a:pt x="25551" y="13580"/>
                  </a:cubicBezTo>
                  <a:cubicBezTo>
                    <a:pt x="25528" y="13914"/>
                    <a:pt x="25516" y="14259"/>
                    <a:pt x="25528" y="14616"/>
                  </a:cubicBezTo>
                  <a:cubicBezTo>
                    <a:pt x="25551" y="15247"/>
                    <a:pt x="25718" y="15938"/>
                    <a:pt x="26659" y="16021"/>
                  </a:cubicBezTo>
                  <a:cubicBezTo>
                    <a:pt x="26611" y="16140"/>
                    <a:pt x="26587" y="16259"/>
                    <a:pt x="26552" y="16378"/>
                  </a:cubicBezTo>
                  <a:cubicBezTo>
                    <a:pt x="26409" y="17033"/>
                    <a:pt x="26480" y="17509"/>
                    <a:pt x="26754" y="17843"/>
                  </a:cubicBezTo>
                  <a:cubicBezTo>
                    <a:pt x="26992" y="18140"/>
                    <a:pt x="27361" y="18307"/>
                    <a:pt x="27921" y="18366"/>
                  </a:cubicBezTo>
                  <a:cubicBezTo>
                    <a:pt x="27754" y="18605"/>
                    <a:pt x="27564" y="18807"/>
                    <a:pt x="27361" y="19021"/>
                  </a:cubicBezTo>
                  <a:cubicBezTo>
                    <a:pt x="27111" y="19307"/>
                    <a:pt x="26849" y="19593"/>
                    <a:pt x="26587" y="19974"/>
                  </a:cubicBezTo>
                  <a:cubicBezTo>
                    <a:pt x="26575" y="19998"/>
                    <a:pt x="26564" y="20010"/>
                    <a:pt x="26552" y="20033"/>
                  </a:cubicBezTo>
                  <a:cubicBezTo>
                    <a:pt x="26538" y="20031"/>
                    <a:pt x="26524" y="20029"/>
                    <a:pt x="26510" y="20029"/>
                  </a:cubicBezTo>
                  <a:cubicBezTo>
                    <a:pt x="26461" y="20029"/>
                    <a:pt x="26410" y="20047"/>
                    <a:pt x="26373" y="20093"/>
                  </a:cubicBezTo>
                  <a:cubicBezTo>
                    <a:pt x="26244" y="20222"/>
                    <a:pt x="26077" y="20289"/>
                    <a:pt x="25873" y="20289"/>
                  </a:cubicBezTo>
                  <a:cubicBezTo>
                    <a:pt x="25795" y="20289"/>
                    <a:pt x="25712" y="20279"/>
                    <a:pt x="25623" y="20260"/>
                  </a:cubicBezTo>
                  <a:cubicBezTo>
                    <a:pt x="24932" y="20105"/>
                    <a:pt x="24194" y="19414"/>
                    <a:pt x="24051" y="18938"/>
                  </a:cubicBezTo>
                  <a:cubicBezTo>
                    <a:pt x="23885" y="18414"/>
                    <a:pt x="24004" y="17866"/>
                    <a:pt x="24123" y="17271"/>
                  </a:cubicBezTo>
                  <a:cubicBezTo>
                    <a:pt x="24194" y="16962"/>
                    <a:pt x="24254" y="16640"/>
                    <a:pt x="24278" y="16319"/>
                  </a:cubicBezTo>
                  <a:cubicBezTo>
                    <a:pt x="24349" y="15366"/>
                    <a:pt x="24385" y="13949"/>
                    <a:pt x="24147" y="12771"/>
                  </a:cubicBezTo>
                  <a:close/>
                  <a:moveTo>
                    <a:pt x="18301" y="14759"/>
                  </a:moveTo>
                  <a:cubicBezTo>
                    <a:pt x="18312" y="15342"/>
                    <a:pt x="18420" y="15914"/>
                    <a:pt x="18622" y="16366"/>
                  </a:cubicBezTo>
                  <a:cubicBezTo>
                    <a:pt x="18777" y="16688"/>
                    <a:pt x="19003" y="16962"/>
                    <a:pt x="19217" y="17223"/>
                  </a:cubicBezTo>
                  <a:cubicBezTo>
                    <a:pt x="19313" y="17331"/>
                    <a:pt x="19396" y="17438"/>
                    <a:pt x="19479" y="17557"/>
                  </a:cubicBezTo>
                  <a:cubicBezTo>
                    <a:pt x="19479" y="17581"/>
                    <a:pt x="19479" y="17616"/>
                    <a:pt x="19491" y="17640"/>
                  </a:cubicBezTo>
                  <a:cubicBezTo>
                    <a:pt x="19503" y="17700"/>
                    <a:pt x="19563" y="17735"/>
                    <a:pt x="19622" y="17759"/>
                  </a:cubicBezTo>
                  <a:cubicBezTo>
                    <a:pt x="19717" y="17914"/>
                    <a:pt x="19801" y="18069"/>
                    <a:pt x="19848" y="18236"/>
                  </a:cubicBezTo>
                  <a:cubicBezTo>
                    <a:pt x="19944" y="18628"/>
                    <a:pt x="19884" y="18998"/>
                    <a:pt x="19646" y="19367"/>
                  </a:cubicBezTo>
                  <a:cubicBezTo>
                    <a:pt x="19325" y="19867"/>
                    <a:pt x="18682" y="20271"/>
                    <a:pt x="18039" y="20402"/>
                  </a:cubicBezTo>
                  <a:cubicBezTo>
                    <a:pt x="17848" y="20283"/>
                    <a:pt x="17670" y="20141"/>
                    <a:pt x="17479" y="19962"/>
                  </a:cubicBezTo>
                  <a:cubicBezTo>
                    <a:pt x="17110" y="19605"/>
                    <a:pt x="16598" y="18164"/>
                    <a:pt x="16265" y="16676"/>
                  </a:cubicBezTo>
                  <a:cubicBezTo>
                    <a:pt x="16788" y="16152"/>
                    <a:pt x="17324" y="15628"/>
                    <a:pt x="17860" y="15140"/>
                  </a:cubicBezTo>
                  <a:cubicBezTo>
                    <a:pt x="18003" y="15009"/>
                    <a:pt x="18158" y="14878"/>
                    <a:pt x="18301" y="14759"/>
                  </a:cubicBezTo>
                  <a:close/>
                  <a:moveTo>
                    <a:pt x="29266" y="14306"/>
                  </a:moveTo>
                  <a:cubicBezTo>
                    <a:pt x="29742" y="14509"/>
                    <a:pt x="30231" y="14711"/>
                    <a:pt x="30731" y="14926"/>
                  </a:cubicBezTo>
                  <a:cubicBezTo>
                    <a:pt x="30778" y="14937"/>
                    <a:pt x="30826" y="14961"/>
                    <a:pt x="30874" y="14973"/>
                  </a:cubicBezTo>
                  <a:cubicBezTo>
                    <a:pt x="30433" y="15664"/>
                    <a:pt x="30052" y="16426"/>
                    <a:pt x="29778" y="17223"/>
                  </a:cubicBezTo>
                  <a:cubicBezTo>
                    <a:pt x="29314" y="18569"/>
                    <a:pt x="28814" y="19831"/>
                    <a:pt x="27718" y="20533"/>
                  </a:cubicBezTo>
                  <a:cubicBezTo>
                    <a:pt x="27606" y="20601"/>
                    <a:pt x="27494" y="20689"/>
                    <a:pt x="27362" y="20689"/>
                  </a:cubicBezTo>
                  <a:cubicBezTo>
                    <a:pt x="27354" y="20689"/>
                    <a:pt x="27346" y="20689"/>
                    <a:pt x="27337" y="20688"/>
                  </a:cubicBezTo>
                  <a:cubicBezTo>
                    <a:pt x="27135" y="20688"/>
                    <a:pt x="26968" y="20486"/>
                    <a:pt x="26873" y="20283"/>
                  </a:cubicBezTo>
                  <a:cubicBezTo>
                    <a:pt x="26897" y="20260"/>
                    <a:pt x="26909" y="20236"/>
                    <a:pt x="26921" y="20212"/>
                  </a:cubicBezTo>
                  <a:cubicBezTo>
                    <a:pt x="27171" y="19843"/>
                    <a:pt x="27421" y="19569"/>
                    <a:pt x="27671" y="19295"/>
                  </a:cubicBezTo>
                  <a:cubicBezTo>
                    <a:pt x="27921" y="19021"/>
                    <a:pt x="28171" y="18747"/>
                    <a:pt x="28397" y="18390"/>
                  </a:cubicBezTo>
                  <a:lnTo>
                    <a:pt x="28469" y="18390"/>
                  </a:lnTo>
                  <a:cubicBezTo>
                    <a:pt x="28588" y="18390"/>
                    <a:pt x="28671" y="18295"/>
                    <a:pt x="28671" y="18176"/>
                  </a:cubicBezTo>
                  <a:cubicBezTo>
                    <a:pt x="28671" y="18116"/>
                    <a:pt x="28635" y="18057"/>
                    <a:pt x="28588" y="18021"/>
                  </a:cubicBezTo>
                  <a:cubicBezTo>
                    <a:pt x="28695" y="17807"/>
                    <a:pt x="28790" y="17557"/>
                    <a:pt x="28873" y="17259"/>
                  </a:cubicBezTo>
                  <a:cubicBezTo>
                    <a:pt x="29123" y="16331"/>
                    <a:pt x="29207" y="15318"/>
                    <a:pt x="29266" y="14306"/>
                  </a:cubicBezTo>
                  <a:close/>
                  <a:moveTo>
                    <a:pt x="15919" y="17045"/>
                  </a:moveTo>
                  <a:cubicBezTo>
                    <a:pt x="16265" y="18497"/>
                    <a:pt x="16777" y="19867"/>
                    <a:pt x="17205" y="20260"/>
                  </a:cubicBezTo>
                  <a:cubicBezTo>
                    <a:pt x="17384" y="20438"/>
                    <a:pt x="17562" y="20581"/>
                    <a:pt x="17753" y="20712"/>
                  </a:cubicBezTo>
                  <a:cubicBezTo>
                    <a:pt x="17789" y="20783"/>
                    <a:pt x="17860" y="20843"/>
                    <a:pt x="17943" y="20843"/>
                  </a:cubicBezTo>
                  <a:lnTo>
                    <a:pt x="17955" y="20843"/>
                  </a:lnTo>
                  <a:cubicBezTo>
                    <a:pt x="18384" y="21105"/>
                    <a:pt x="18836" y="21272"/>
                    <a:pt x="19301" y="21379"/>
                  </a:cubicBezTo>
                  <a:cubicBezTo>
                    <a:pt x="18920" y="21700"/>
                    <a:pt x="18581" y="21860"/>
                    <a:pt x="18270" y="21860"/>
                  </a:cubicBezTo>
                  <a:cubicBezTo>
                    <a:pt x="18212" y="21860"/>
                    <a:pt x="18155" y="21854"/>
                    <a:pt x="18098" y="21843"/>
                  </a:cubicBezTo>
                  <a:cubicBezTo>
                    <a:pt x="17289" y="21700"/>
                    <a:pt x="16717" y="20438"/>
                    <a:pt x="16157" y="19224"/>
                  </a:cubicBezTo>
                  <a:cubicBezTo>
                    <a:pt x="15896" y="18640"/>
                    <a:pt x="15634" y="18081"/>
                    <a:pt x="15348" y="17628"/>
                  </a:cubicBezTo>
                  <a:cubicBezTo>
                    <a:pt x="15538" y="17426"/>
                    <a:pt x="15729" y="17235"/>
                    <a:pt x="15919" y="17045"/>
                  </a:cubicBezTo>
                  <a:close/>
                  <a:moveTo>
                    <a:pt x="23358" y="12738"/>
                  </a:moveTo>
                  <a:cubicBezTo>
                    <a:pt x="23478" y="12738"/>
                    <a:pt x="23598" y="12741"/>
                    <a:pt x="23718" y="12747"/>
                  </a:cubicBezTo>
                  <a:cubicBezTo>
                    <a:pt x="23992" y="14021"/>
                    <a:pt x="23920" y="15664"/>
                    <a:pt x="23873" y="16295"/>
                  </a:cubicBezTo>
                  <a:cubicBezTo>
                    <a:pt x="23849" y="16581"/>
                    <a:pt x="23789" y="16878"/>
                    <a:pt x="23730" y="17188"/>
                  </a:cubicBezTo>
                  <a:cubicBezTo>
                    <a:pt x="23599" y="17807"/>
                    <a:pt x="23468" y="18438"/>
                    <a:pt x="23658" y="19057"/>
                  </a:cubicBezTo>
                  <a:cubicBezTo>
                    <a:pt x="23861" y="19724"/>
                    <a:pt x="24754" y="20486"/>
                    <a:pt x="25528" y="20664"/>
                  </a:cubicBezTo>
                  <a:cubicBezTo>
                    <a:pt x="25659" y="20688"/>
                    <a:pt x="25766" y="20700"/>
                    <a:pt x="25885" y="20700"/>
                  </a:cubicBezTo>
                  <a:cubicBezTo>
                    <a:pt x="25980" y="20700"/>
                    <a:pt x="26075" y="20688"/>
                    <a:pt x="26171" y="20664"/>
                  </a:cubicBezTo>
                  <a:lnTo>
                    <a:pt x="26171" y="20664"/>
                  </a:lnTo>
                  <a:cubicBezTo>
                    <a:pt x="25778" y="21403"/>
                    <a:pt x="25635" y="21998"/>
                    <a:pt x="25599" y="22605"/>
                  </a:cubicBezTo>
                  <a:cubicBezTo>
                    <a:pt x="25528" y="22641"/>
                    <a:pt x="25480" y="22700"/>
                    <a:pt x="25468" y="22772"/>
                  </a:cubicBezTo>
                  <a:cubicBezTo>
                    <a:pt x="25051" y="21795"/>
                    <a:pt x="24206" y="21355"/>
                    <a:pt x="22003" y="21236"/>
                  </a:cubicBezTo>
                  <a:cubicBezTo>
                    <a:pt x="21825" y="21224"/>
                    <a:pt x="21634" y="21212"/>
                    <a:pt x="21456" y="21212"/>
                  </a:cubicBezTo>
                  <a:cubicBezTo>
                    <a:pt x="20396" y="21164"/>
                    <a:pt x="19432" y="21117"/>
                    <a:pt x="18539" y="20688"/>
                  </a:cubicBezTo>
                  <a:cubicBezTo>
                    <a:pt x="19134" y="20474"/>
                    <a:pt x="19670" y="20081"/>
                    <a:pt x="19991" y="19593"/>
                  </a:cubicBezTo>
                  <a:cubicBezTo>
                    <a:pt x="20289" y="19128"/>
                    <a:pt x="20372" y="18628"/>
                    <a:pt x="20241" y="18128"/>
                  </a:cubicBezTo>
                  <a:cubicBezTo>
                    <a:pt x="20182" y="17950"/>
                    <a:pt x="20110" y="17783"/>
                    <a:pt x="20015" y="17628"/>
                  </a:cubicBezTo>
                  <a:cubicBezTo>
                    <a:pt x="20122" y="17557"/>
                    <a:pt x="20194" y="17474"/>
                    <a:pt x="20241" y="17366"/>
                  </a:cubicBezTo>
                  <a:cubicBezTo>
                    <a:pt x="20372" y="17093"/>
                    <a:pt x="20253" y="16795"/>
                    <a:pt x="20146" y="16521"/>
                  </a:cubicBezTo>
                  <a:cubicBezTo>
                    <a:pt x="20098" y="16390"/>
                    <a:pt x="20039" y="16259"/>
                    <a:pt x="20015" y="16152"/>
                  </a:cubicBezTo>
                  <a:cubicBezTo>
                    <a:pt x="19825" y="15223"/>
                    <a:pt x="19848" y="14414"/>
                    <a:pt x="20003" y="13604"/>
                  </a:cubicBezTo>
                  <a:cubicBezTo>
                    <a:pt x="21142" y="12992"/>
                    <a:pt x="22252" y="12738"/>
                    <a:pt x="23358" y="12738"/>
                  </a:cubicBezTo>
                  <a:close/>
                  <a:moveTo>
                    <a:pt x="35065" y="1"/>
                  </a:moveTo>
                  <a:cubicBezTo>
                    <a:pt x="33061" y="1"/>
                    <a:pt x="29825" y="4743"/>
                    <a:pt x="27908" y="4743"/>
                  </a:cubicBezTo>
                  <a:cubicBezTo>
                    <a:pt x="27835" y="4743"/>
                    <a:pt x="27764" y="4736"/>
                    <a:pt x="27695" y="4722"/>
                  </a:cubicBezTo>
                  <a:cubicBezTo>
                    <a:pt x="25442" y="4255"/>
                    <a:pt x="24493" y="1437"/>
                    <a:pt x="22431" y="1437"/>
                  </a:cubicBezTo>
                  <a:cubicBezTo>
                    <a:pt x="21811" y="1437"/>
                    <a:pt x="21091" y="1691"/>
                    <a:pt x="20206" y="2341"/>
                  </a:cubicBezTo>
                  <a:cubicBezTo>
                    <a:pt x="17574" y="4281"/>
                    <a:pt x="19682" y="7056"/>
                    <a:pt x="18158" y="9068"/>
                  </a:cubicBezTo>
                  <a:cubicBezTo>
                    <a:pt x="17682" y="9692"/>
                    <a:pt x="16979" y="9932"/>
                    <a:pt x="16137" y="9932"/>
                  </a:cubicBezTo>
                  <a:cubicBezTo>
                    <a:pt x="13390" y="9932"/>
                    <a:pt x="9163" y="7384"/>
                    <a:pt x="6534" y="7384"/>
                  </a:cubicBezTo>
                  <a:cubicBezTo>
                    <a:pt x="6299" y="7384"/>
                    <a:pt x="6077" y="7404"/>
                    <a:pt x="5870" y="7448"/>
                  </a:cubicBezTo>
                  <a:cubicBezTo>
                    <a:pt x="203" y="8663"/>
                    <a:pt x="1" y="16557"/>
                    <a:pt x="3596" y="19890"/>
                  </a:cubicBezTo>
                  <a:cubicBezTo>
                    <a:pt x="5319" y="21493"/>
                    <a:pt x="6853" y="22130"/>
                    <a:pt x="8267" y="22130"/>
                  </a:cubicBezTo>
                  <a:cubicBezTo>
                    <a:pt x="10782" y="22130"/>
                    <a:pt x="12916" y="20113"/>
                    <a:pt x="15050" y="17926"/>
                  </a:cubicBezTo>
                  <a:cubicBezTo>
                    <a:pt x="15312" y="18355"/>
                    <a:pt x="15550" y="18878"/>
                    <a:pt x="15788" y="19390"/>
                  </a:cubicBezTo>
                  <a:cubicBezTo>
                    <a:pt x="16384" y="20700"/>
                    <a:pt x="17015" y="22057"/>
                    <a:pt x="18027" y="22248"/>
                  </a:cubicBezTo>
                  <a:cubicBezTo>
                    <a:pt x="18098" y="22260"/>
                    <a:pt x="18182" y="22272"/>
                    <a:pt x="18265" y="22272"/>
                  </a:cubicBezTo>
                  <a:cubicBezTo>
                    <a:pt x="18741" y="22272"/>
                    <a:pt x="19241" y="22010"/>
                    <a:pt x="19801" y="21486"/>
                  </a:cubicBezTo>
                  <a:cubicBezTo>
                    <a:pt x="20325" y="21569"/>
                    <a:pt x="20872" y="21593"/>
                    <a:pt x="21432" y="21617"/>
                  </a:cubicBezTo>
                  <a:cubicBezTo>
                    <a:pt x="21622" y="21629"/>
                    <a:pt x="21801" y="21629"/>
                    <a:pt x="21980" y="21641"/>
                  </a:cubicBezTo>
                  <a:cubicBezTo>
                    <a:pt x="24944" y="21807"/>
                    <a:pt x="25159" y="22379"/>
                    <a:pt x="25456" y="24677"/>
                  </a:cubicBezTo>
                  <a:cubicBezTo>
                    <a:pt x="25623" y="26058"/>
                    <a:pt x="25456" y="27570"/>
                    <a:pt x="25456" y="28951"/>
                  </a:cubicBezTo>
                  <a:cubicBezTo>
                    <a:pt x="25456" y="31392"/>
                    <a:pt x="25456" y="33821"/>
                    <a:pt x="25456" y="36262"/>
                  </a:cubicBezTo>
                  <a:cubicBezTo>
                    <a:pt x="25456" y="36440"/>
                    <a:pt x="25504" y="36678"/>
                    <a:pt x="25682" y="36690"/>
                  </a:cubicBezTo>
                  <a:cubicBezTo>
                    <a:pt x="25687" y="36690"/>
                    <a:pt x="25691" y="36691"/>
                    <a:pt x="25696" y="36691"/>
                  </a:cubicBezTo>
                  <a:cubicBezTo>
                    <a:pt x="25887" y="36691"/>
                    <a:pt x="25944" y="36436"/>
                    <a:pt x="25944" y="36250"/>
                  </a:cubicBezTo>
                  <a:cubicBezTo>
                    <a:pt x="25956" y="33464"/>
                    <a:pt x="25968" y="30666"/>
                    <a:pt x="25980" y="27880"/>
                  </a:cubicBezTo>
                  <a:cubicBezTo>
                    <a:pt x="25992" y="26487"/>
                    <a:pt x="26016" y="25093"/>
                    <a:pt x="26004" y="23700"/>
                  </a:cubicBezTo>
                  <a:cubicBezTo>
                    <a:pt x="25992" y="22593"/>
                    <a:pt x="26052" y="21665"/>
                    <a:pt x="26635" y="20676"/>
                  </a:cubicBezTo>
                  <a:cubicBezTo>
                    <a:pt x="26802" y="20903"/>
                    <a:pt x="27028" y="21093"/>
                    <a:pt x="27337" y="21093"/>
                  </a:cubicBezTo>
                  <a:cubicBezTo>
                    <a:pt x="27576" y="21093"/>
                    <a:pt x="27778" y="20986"/>
                    <a:pt x="27945" y="20879"/>
                  </a:cubicBezTo>
                  <a:cubicBezTo>
                    <a:pt x="29147" y="20105"/>
                    <a:pt x="29683" y="18771"/>
                    <a:pt x="30159" y="17366"/>
                  </a:cubicBezTo>
                  <a:cubicBezTo>
                    <a:pt x="30445" y="16557"/>
                    <a:pt x="30814" y="15807"/>
                    <a:pt x="31266" y="15116"/>
                  </a:cubicBezTo>
                  <a:cubicBezTo>
                    <a:pt x="32581" y="15594"/>
                    <a:pt x="33923" y="15826"/>
                    <a:pt x="35239" y="15826"/>
                  </a:cubicBezTo>
                  <a:cubicBezTo>
                    <a:pt x="38680" y="15826"/>
                    <a:pt x="41953" y="14239"/>
                    <a:pt x="44149" y="11294"/>
                  </a:cubicBezTo>
                  <a:cubicBezTo>
                    <a:pt x="48156" y="5945"/>
                    <a:pt x="43939" y="1151"/>
                    <a:pt x="38630" y="1151"/>
                  </a:cubicBezTo>
                  <a:cubicBezTo>
                    <a:pt x="37912" y="1151"/>
                    <a:pt x="37174" y="1238"/>
                    <a:pt x="36434" y="1424"/>
                  </a:cubicBezTo>
                  <a:cubicBezTo>
                    <a:pt x="36122" y="398"/>
                    <a:pt x="35645" y="1"/>
                    <a:pt x="350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0" name="Google Shape;660;p68"/>
            <p:cNvSpPr/>
            <p:nvPr/>
          </p:nvSpPr>
          <p:spPr>
            <a:xfrm flipH="1">
              <a:off x="5978544" y="4795819"/>
              <a:ext cx="1347267" cy="343936"/>
            </a:xfrm>
            <a:custGeom>
              <a:rect b="b" l="l" r="r" t="t"/>
              <a:pathLst>
                <a:path extrusionOk="0" h="10991" w="43054">
                  <a:moveTo>
                    <a:pt x="21920" y="1"/>
                  </a:moveTo>
                  <a:cubicBezTo>
                    <a:pt x="19110" y="1"/>
                    <a:pt x="16717" y="2084"/>
                    <a:pt x="15753" y="5025"/>
                  </a:cubicBezTo>
                  <a:cubicBezTo>
                    <a:pt x="14574" y="3882"/>
                    <a:pt x="12967" y="3168"/>
                    <a:pt x="11181" y="3168"/>
                  </a:cubicBezTo>
                  <a:cubicBezTo>
                    <a:pt x="7954" y="3168"/>
                    <a:pt x="5275" y="5502"/>
                    <a:pt x="4739" y="8573"/>
                  </a:cubicBezTo>
                  <a:cubicBezTo>
                    <a:pt x="4299" y="8359"/>
                    <a:pt x="3811" y="8228"/>
                    <a:pt x="3287" y="8228"/>
                  </a:cubicBezTo>
                  <a:cubicBezTo>
                    <a:pt x="1644" y="8228"/>
                    <a:pt x="275" y="9419"/>
                    <a:pt x="1" y="10990"/>
                  </a:cubicBezTo>
                  <a:lnTo>
                    <a:pt x="43054" y="10990"/>
                  </a:lnTo>
                  <a:cubicBezTo>
                    <a:pt x="43054" y="10990"/>
                    <a:pt x="43054" y="10990"/>
                    <a:pt x="43054" y="10978"/>
                  </a:cubicBezTo>
                  <a:cubicBezTo>
                    <a:pt x="43054" y="8407"/>
                    <a:pt x="40970" y="6323"/>
                    <a:pt x="38398" y="6323"/>
                  </a:cubicBezTo>
                  <a:cubicBezTo>
                    <a:pt x="37744" y="6323"/>
                    <a:pt x="37124" y="6454"/>
                    <a:pt x="36565" y="6704"/>
                  </a:cubicBezTo>
                  <a:cubicBezTo>
                    <a:pt x="35815" y="4025"/>
                    <a:pt x="33374" y="2061"/>
                    <a:pt x="30469" y="2061"/>
                  </a:cubicBezTo>
                  <a:cubicBezTo>
                    <a:pt x="29231" y="2061"/>
                    <a:pt x="28088" y="2418"/>
                    <a:pt x="27123" y="3025"/>
                  </a:cubicBezTo>
                  <a:cubicBezTo>
                    <a:pt x="25909" y="1191"/>
                    <a:pt x="24028" y="1"/>
                    <a:pt x="219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1" name="Google Shape;661;p68"/>
            <p:cNvSpPr/>
            <p:nvPr/>
          </p:nvSpPr>
          <p:spPr>
            <a:xfrm flipH="1">
              <a:off x="7621797" y="4856501"/>
              <a:ext cx="1109502" cy="283238"/>
            </a:xfrm>
            <a:custGeom>
              <a:rect b="b" l="l" r="r" t="t"/>
              <a:pathLst>
                <a:path extrusionOk="0" h="10991" w="43054">
                  <a:moveTo>
                    <a:pt x="21920" y="1"/>
                  </a:moveTo>
                  <a:cubicBezTo>
                    <a:pt x="19110" y="1"/>
                    <a:pt x="16717" y="2084"/>
                    <a:pt x="15753" y="5025"/>
                  </a:cubicBezTo>
                  <a:cubicBezTo>
                    <a:pt x="14574" y="3882"/>
                    <a:pt x="12967" y="3168"/>
                    <a:pt x="11181" y="3168"/>
                  </a:cubicBezTo>
                  <a:cubicBezTo>
                    <a:pt x="7954" y="3168"/>
                    <a:pt x="5275" y="5502"/>
                    <a:pt x="4739" y="8573"/>
                  </a:cubicBezTo>
                  <a:cubicBezTo>
                    <a:pt x="4299" y="8359"/>
                    <a:pt x="3811" y="8228"/>
                    <a:pt x="3287" y="8228"/>
                  </a:cubicBezTo>
                  <a:cubicBezTo>
                    <a:pt x="1644" y="8228"/>
                    <a:pt x="275" y="9419"/>
                    <a:pt x="1" y="10990"/>
                  </a:cubicBezTo>
                  <a:lnTo>
                    <a:pt x="43054" y="10990"/>
                  </a:lnTo>
                  <a:cubicBezTo>
                    <a:pt x="43054" y="10990"/>
                    <a:pt x="43054" y="10990"/>
                    <a:pt x="43054" y="10978"/>
                  </a:cubicBezTo>
                  <a:cubicBezTo>
                    <a:pt x="43054" y="8407"/>
                    <a:pt x="40970" y="6323"/>
                    <a:pt x="38398" y="6323"/>
                  </a:cubicBezTo>
                  <a:cubicBezTo>
                    <a:pt x="37744" y="6323"/>
                    <a:pt x="37124" y="6454"/>
                    <a:pt x="36565" y="6704"/>
                  </a:cubicBezTo>
                  <a:cubicBezTo>
                    <a:pt x="35815" y="4025"/>
                    <a:pt x="33374" y="2061"/>
                    <a:pt x="30469" y="2061"/>
                  </a:cubicBezTo>
                  <a:cubicBezTo>
                    <a:pt x="29231" y="2061"/>
                    <a:pt x="28088" y="2418"/>
                    <a:pt x="27123" y="3025"/>
                  </a:cubicBezTo>
                  <a:cubicBezTo>
                    <a:pt x="25909" y="1191"/>
                    <a:pt x="24028" y="1"/>
                    <a:pt x="219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 + Credits">
  <p:cSld name="CUSTOM_14"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69"/>
          <p:cNvSpPr txBox="1"/>
          <p:nvPr>
            <p:ph type="title"/>
          </p:nvPr>
        </p:nvSpPr>
        <p:spPr>
          <a:xfrm>
            <a:off x="5649575" y="631441"/>
            <a:ext cx="2776800" cy="92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70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664" name="Google Shape;664;p69"/>
          <p:cNvSpPr txBox="1"/>
          <p:nvPr>
            <p:ph idx="1" type="subTitle"/>
          </p:nvPr>
        </p:nvSpPr>
        <p:spPr>
          <a:xfrm>
            <a:off x="6041400" y="2125150"/>
            <a:ext cx="2385000" cy="8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665" name="Google Shape;665;p69"/>
          <p:cNvSpPr txBox="1"/>
          <p:nvPr>
            <p:ph idx="2" type="title"/>
          </p:nvPr>
        </p:nvSpPr>
        <p:spPr>
          <a:xfrm>
            <a:off x="5990200" y="1846425"/>
            <a:ext cx="2436300" cy="38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17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666" name="Google Shape;666;p69"/>
          <p:cNvSpPr txBox="1"/>
          <p:nvPr/>
        </p:nvSpPr>
        <p:spPr>
          <a:xfrm>
            <a:off x="717525" y="542750"/>
            <a:ext cx="2826300" cy="8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CREDITS: This presentation template was created by </a:t>
            </a:r>
            <a:r>
              <a:rPr b="1" lang="en-GB" sz="10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-GB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including icons by </a:t>
            </a:r>
            <a:r>
              <a:rPr b="1" lang="en-GB" sz="10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-GB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infographics &amp; images by </a:t>
            </a:r>
            <a:r>
              <a:rPr b="1" lang="en-GB" sz="10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lang="en-GB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illustrations by </a:t>
            </a:r>
            <a:r>
              <a:rPr b="1" lang="en-GB" sz="10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Stories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16">
    <p:bg>
      <p:bgPr>
        <a:solidFill>
          <a:schemeClr val="dk2"/>
        </a:solidFill>
      </p:bgPr>
    </p:bg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3.xml"/><Relationship Id="rId21" Type="http://schemas.openxmlformats.org/officeDocument/2006/relationships/slideLayout" Target="../slideLayouts/slideLayout32.xml"/><Relationship Id="rId24" Type="http://schemas.openxmlformats.org/officeDocument/2006/relationships/slideLayout" Target="../slideLayouts/slideLayout35.xml"/><Relationship Id="rId23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26" Type="http://schemas.openxmlformats.org/officeDocument/2006/relationships/slideLayout" Target="../slideLayouts/slideLayout37.xml"/><Relationship Id="rId25" Type="http://schemas.openxmlformats.org/officeDocument/2006/relationships/slideLayout" Target="../slideLayouts/slideLayout36.xml"/><Relationship Id="rId28" Type="http://schemas.openxmlformats.org/officeDocument/2006/relationships/slideLayout" Target="../slideLayouts/slideLayout39.xml"/><Relationship Id="rId27" Type="http://schemas.openxmlformats.org/officeDocument/2006/relationships/slideLayout" Target="../slideLayouts/slideLayout38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29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29.xml"/></Relationships>
</file>

<file path=ppt/slideMasters/_rels/slideMaster3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59.xml"/><Relationship Id="rId22" Type="http://schemas.openxmlformats.org/officeDocument/2006/relationships/slideLayout" Target="../slideLayouts/slideLayout61.xml"/><Relationship Id="rId21" Type="http://schemas.openxmlformats.org/officeDocument/2006/relationships/slideLayout" Target="../slideLayouts/slideLayout60.xml"/><Relationship Id="rId24" Type="http://schemas.openxmlformats.org/officeDocument/2006/relationships/slideLayout" Target="../slideLayouts/slideLayout63.xml"/><Relationship Id="rId23" Type="http://schemas.openxmlformats.org/officeDocument/2006/relationships/slideLayout" Target="../slideLayouts/slideLayout62.xml"/><Relationship Id="rId1" Type="http://schemas.openxmlformats.org/officeDocument/2006/relationships/slideLayout" Target="../slideLayouts/slideLayout40.xml"/><Relationship Id="rId2" Type="http://schemas.openxmlformats.org/officeDocument/2006/relationships/slideLayout" Target="../slideLayouts/slideLayout41.xml"/><Relationship Id="rId3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26" Type="http://schemas.openxmlformats.org/officeDocument/2006/relationships/slideLayout" Target="../slideLayouts/slideLayout65.xml"/><Relationship Id="rId25" Type="http://schemas.openxmlformats.org/officeDocument/2006/relationships/slideLayout" Target="../slideLayouts/slideLayout64.xml"/><Relationship Id="rId28" Type="http://schemas.openxmlformats.org/officeDocument/2006/relationships/slideLayout" Target="../slideLayouts/slideLayout67.xml"/><Relationship Id="rId27" Type="http://schemas.openxmlformats.org/officeDocument/2006/relationships/slideLayout" Target="../slideLayouts/slideLayout66.xml"/><Relationship Id="rId5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5.xml"/><Relationship Id="rId29" Type="http://schemas.openxmlformats.org/officeDocument/2006/relationships/theme" Target="../theme/theme1.xml"/><Relationship Id="rId7" Type="http://schemas.openxmlformats.org/officeDocument/2006/relationships/slideLayout" Target="../slideLayouts/slideLayout46.xml"/><Relationship Id="rId8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1.xml"/><Relationship Id="rId15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3.xml"/><Relationship Id="rId17" Type="http://schemas.openxmlformats.org/officeDocument/2006/relationships/slideLayout" Target="../slideLayouts/slideLayout56.xml"/><Relationship Id="rId16" Type="http://schemas.openxmlformats.org/officeDocument/2006/relationships/slideLayout" Target="../slideLayouts/slideLayout55.xml"/><Relationship Id="rId19" Type="http://schemas.openxmlformats.org/officeDocument/2006/relationships/slideLayout" Target="../slideLayouts/slideLayout58.xml"/><Relationship Id="rId18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683" r:id="rId25"/>
    <p:sldLayoutId id="2147483684" r:id="rId26"/>
    <p:sldLayoutId id="2147483685" r:id="rId27"/>
    <p:sldLayoutId id="2147483686" r:id="rId2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361" name="Google Shape;361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705" r:id="rId19"/>
    <p:sldLayoutId id="2147483706" r:id="rId20"/>
    <p:sldLayoutId id="2147483707" r:id="rId21"/>
    <p:sldLayoutId id="2147483708" r:id="rId22"/>
    <p:sldLayoutId id="2147483709" r:id="rId23"/>
    <p:sldLayoutId id="2147483710" r:id="rId24"/>
    <p:sldLayoutId id="2147483711" r:id="rId25"/>
    <p:sldLayoutId id="2147483712" r:id="rId26"/>
    <p:sldLayoutId id="2147483713" r:id="rId27"/>
    <p:sldLayoutId id="2147483714" r:id="rId2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7FFDE"/>
        </a:solidFill>
      </p:bgPr>
    </p:bg>
    <p:spTree>
      <p:nvGrpSpPr>
        <p:cNvPr id="67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71"/>
          <p:cNvSpPr txBox="1"/>
          <p:nvPr>
            <p:ph type="title"/>
          </p:nvPr>
        </p:nvSpPr>
        <p:spPr>
          <a:xfrm>
            <a:off x="414900" y="847225"/>
            <a:ext cx="4157100" cy="4016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rgbClr val="000000"/>
                </a:solidFill>
              </a:rPr>
              <a:t>温室蟾的數量 與 環境因素(environmental factors) 及生境(habitat)的關係</a:t>
            </a:r>
            <a:endParaRPr sz="36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3600">
                <a:solidFill>
                  <a:srgbClr val="000000"/>
                </a:solidFill>
              </a:rPr>
              <a:t>Group3</a:t>
            </a:r>
            <a:endParaRPr sz="3600">
              <a:solidFill>
                <a:srgbClr val="000000"/>
              </a:solidFill>
            </a:endParaRPr>
          </a:p>
        </p:txBody>
      </p:sp>
      <p:grpSp>
        <p:nvGrpSpPr>
          <p:cNvPr id="673" name="Google Shape;673;p71"/>
          <p:cNvGrpSpPr/>
          <p:nvPr/>
        </p:nvGrpSpPr>
        <p:grpSpPr>
          <a:xfrm>
            <a:off x="4584851" y="798716"/>
            <a:ext cx="3692747" cy="3689803"/>
            <a:chOff x="1736800" y="621675"/>
            <a:chExt cx="4451775" cy="4448225"/>
          </a:xfrm>
        </p:grpSpPr>
        <p:sp>
          <p:nvSpPr>
            <p:cNvPr id="674" name="Google Shape;674;p71"/>
            <p:cNvSpPr/>
            <p:nvPr/>
          </p:nvSpPr>
          <p:spPr>
            <a:xfrm>
              <a:off x="2950350" y="621675"/>
              <a:ext cx="3168575" cy="3683275"/>
            </a:xfrm>
            <a:custGeom>
              <a:rect b="b" l="l" r="r" t="t"/>
              <a:pathLst>
                <a:path extrusionOk="0" h="147331" w="126743">
                  <a:moveTo>
                    <a:pt x="30909" y="1"/>
                  </a:moveTo>
                  <a:cubicBezTo>
                    <a:pt x="27620" y="1"/>
                    <a:pt x="24316" y="644"/>
                    <a:pt x="21289" y="1809"/>
                  </a:cubicBezTo>
                  <a:cubicBezTo>
                    <a:pt x="4585" y="8250"/>
                    <a:pt x="1894" y="30443"/>
                    <a:pt x="798" y="45838"/>
                  </a:cubicBezTo>
                  <a:cubicBezTo>
                    <a:pt x="1" y="56970"/>
                    <a:pt x="1763" y="68353"/>
                    <a:pt x="4573" y="79104"/>
                  </a:cubicBezTo>
                  <a:cubicBezTo>
                    <a:pt x="7252" y="89391"/>
                    <a:pt x="10919" y="99821"/>
                    <a:pt x="16872" y="108703"/>
                  </a:cubicBezTo>
                  <a:cubicBezTo>
                    <a:pt x="24516" y="120121"/>
                    <a:pt x="36208" y="129717"/>
                    <a:pt x="48257" y="136075"/>
                  </a:cubicBezTo>
                  <a:cubicBezTo>
                    <a:pt x="59206" y="141857"/>
                    <a:pt x="71298" y="147331"/>
                    <a:pt x="83763" y="147331"/>
                  </a:cubicBezTo>
                  <a:cubicBezTo>
                    <a:pt x="86980" y="147331"/>
                    <a:pt x="90223" y="146966"/>
                    <a:pt x="93477" y="146148"/>
                  </a:cubicBezTo>
                  <a:cubicBezTo>
                    <a:pt x="118670" y="139814"/>
                    <a:pt x="126743" y="111060"/>
                    <a:pt x="120778" y="88522"/>
                  </a:cubicBezTo>
                  <a:cubicBezTo>
                    <a:pt x="114622" y="65245"/>
                    <a:pt x="94334" y="48767"/>
                    <a:pt x="73177" y="39278"/>
                  </a:cubicBezTo>
                  <a:cubicBezTo>
                    <a:pt x="67581" y="36765"/>
                    <a:pt x="60175" y="33920"/>
                    <a:pt x="55924" y="29312"/>
                  </a:cubicBezTo>
                  <a:cubicBezTo>
                    <a:pt x="52436" y="25526"/>
                    <a:pt x="52436" y="20359"/>
                    <a:pt x="51233" y="15632"/>
                  </a:cubicBezTo>
                  <a:cubicBezTo>
                    <a:pt x="49995" y="10774"/>
                    <a:pt x="47340" y="6547"/>
                    <a:pt x="43185" y="3642"/>
                  </a:cubicBezTo>
                  <a:cubicBezTo>
                    <a:pt x="39567" y="1122"/>
                    <a:pt x="35251" y="1"/>
                    <a:pt x="309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5" name="Google Shape;675;p71"/>
            <p:cNvSpPr/>
            <p:nvPr/>
          </p:nvSpPr>
          <p:spPr>
            <a:xfrm>
              <a:off x="1743950" y="2590925"/>
              <a:ext cx="3777575" cy="2478975"/>
            </a:xfrm>
            <a:custGeom>
              <a:rect b="b" l="l" r="r" t="t"/>
              <a:pathLst>
                <a:path extrusionOk="0" h="99159" w="151103">
                  <a:moveTo>
                    <a:pt x="80976" y="0"/>
                  </a:moveTo>
                  <a:cubicBezTo>
                    <a:pt x="80204" y="0"/>
                    <a:pt x="79434" y="12"/>
                    <a:pt x="78665" y="36"/>
                  </a:cubicBezTo>
                  <a:cubicBezTo>
                    <a:pt x="73998" y="179"/>
                    <a:pt x="69664" y="929"/>
                    <a:pt x="65295" y="1727"/>
                  </a:cubicBezTo>
                  <a:cubicBezTo>
                    <a:pt x="60520" y="2156"/>
                    <a:pt x="55722" y="2560"/>
                    <a:pt x="50912" y="2894"/>
                  </a:cubicBezTo>
                  <a:cubicBezTo>
                    <a:pt x="47459" y="3132"/>
                    <a:pt x="44006" y="3394"/>
                    <a:pt x="40613" y="3799"/>
                  </a:cubicBezTo>
                  <a:cubicBezTo>
                    <a:pt x="39833" y="3747"/>
                    <a:pt x="39057" y="3709"/>
                    <a:pt x="38304" y="3709"/>
                  </a:cubicBezTo>
                  <a:cubicBezTo>
                    <a:pt x="36286" y="3709"/>
                    <a:pt x="34441" y="3980"/>
                    <a:pt x="33183" y="4977"/>
                  </a:cubicBezTo>
                  <a:cubicBezTo>
                    <a:pt x="32433" y="5132"/>
                    <a:pt x="31695" y="5299"/>
                    <a:pt x="30957" y="5477"/>
                  </a:cubicBezTo>
                  <a:cubicBezTo>
                    <a:pt x="16300" y="9013"/>
                    <a:pt x="6763" y="18491"/>
                    <a:pt x="3406" y="29647"/>
                  </a:cubicBezTo>
                  <a:cubicBezTo>
                    <a:pt x="1" y="40994"/>
                    <a:pt x="3084" y="54281"/>
                    <a:pt x="9514" y="65723"/>
                  </a:cubicBezTo>
                  <a:cubicBezTo>
                    <a:pt x="15038" y="75545"/>
                    <a:pt x="24087" y="84308"/>
                    <a:pt x="36303" y="90226"/>
                  </a:cubicBezTo>
                  <a:cubicBezTo>
                    <a:pt x="49235" y="96492"/>
                    <a:pt x="65296" y="99158"/>
                    <a:pt x="79683" y="99158"/>
                  </a:cubicBezTo>
                  <a:cubicBezTo>
                    <a:pt x="80303" y="99158"/>
                    <a:pt x="80921" y="99153"/>
                    <a:pt x="81535" y="99144"/>
                  </a:cubicBezTo>
                  <a:cubicBezTo>
                    <a:pt x="97203" y="98894"/>
                    <a:pt x="111693" y="94834"/>
                    <a:pt x="123826" y="88571"/>
                  </a:cubicBezTo>
                  <a:cubicBezTo>
                    <a:pt x="135780" y="82415"/>
                    <a:pt x="144757" y="73474"/>
                    <a:pt x="148031" y="62472"/>
                  </a:cubicBezTo>
                  <a:cubicBezTo>
                    <a:pt x="151103" y="52126"/>
                    <a:pt x="148198" y="40232"/>
                    <a:pt x="142185" y="29826"/>
                  </a:cubicBezTo>
                  <a:cubicBezTo>
                    <a:pt x="138304" y="23099"/>
                    <a:pt x="132541" y="16872"/>
                    <a:pt x="124993" y="11954"/>
                  </a:cubicBezTo>
                  <a:cubicBezTo>
                    <a:pt x="116206" y="6227"/>
                    <a:pt x="105562" y="3084"/>
                    <a:pt x="94786" y="1215"/>
                  </a:cubicBezTo>
                  <a:cubicBezTo>
                    <a:pt x="90180" y="420"/>
                    <a:pt x="85557" y="0"/>
                    <a:pt x="80976" y="0"/>
                  </a:cubicBezTo>
                  <a:close/>
                </a:path>
              </a:pathLst>
            </a:custGeom>
            <a:solidFill>
              <a:schemeClr val="lt1">
                <a:alpha val="4469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6" name="Google Shape;676;p71"/>
            <p:cNvSpPr/>
            <p:nvPr/>
          </p:nvSpPr>
          <p:spPr>
            <a:xfrm>
              <a:off x="4102875" y="1393400"/>
              <a:ext cx="2085700" cy="1942975"/>
            </a:xfrm>
            <a:custGeom>
              <a:rect b="b" l="l" r="r" t="t"/>
              <a:pathLst>
                <a:path extrusionOk="0" h="77719" w="83428">
                  <a:moveTo>
                    <a:pt x="43744" y="1"/>
                  </a:moveTo>
                  <a:cubicBezTo>
                    <a:pt x="43607" y="1"/>
                    <a:pt x="43469" y="5"/>
                    <a:pt x="43328" y="15"/>
                  </a:cubicBezTo>
                  <a:cubicBezTo>
                    <a:pt x="39256" y="277"/>
                    <a:pt x="37779" y="4360"/>
                    <a:pt x="36839" y="7718"/>
                  </a:cubicBezTo>
                  <a:cubicBezTo>
                    <a:pt x="35589" y="12203"/>
                    <a:pt x="34968" y="18558"/>
                    <a:pt x="31040" y="18558"/>
                  </a:cubicBezTo>
                  <a:cubicBezTo>
                    <a:pt x="29952" y="18558"/>
                    <a:pt x="28611" y="18070"/>
                    <a:pt x="26933" y="16921"/>
                  </a:cubicBezTo>
                  <a:cubicBezTo>
                    <a:pt x="25614" y="16019"/>
                    <a:pt x="23908" y="14589"/>
                    <a:pt x="22178" y="14589"/>
                  </a:cubicBezTo>
                  <a:cubicBezTo>
                    <a:pt x="21830" y="14589"/>
                    <a:pt x="21481" y="14647"/>
                    <a:pt x="21134" y="14778"/>
                  </a:cubicBezTo>
                  <a:cubicBezTo>
                    <a:pt x="15276" y="16993"/>
                    <a:pt x="19075" y="24530"/>
                    <a:pt x="19753" y="28387"/>
                  </a:cubicBezTo>
                  <a:cubicBezTo>
                    <a:pt x="20166" y="30701"/>
                    <a:pt x="20096" y="34763"/>
                    <a:pt x="17456" y="34763"/>
                  </a:cubicBezTo>
                  <a:cubicBezTo>
                    <a:pt x="17054" y="34763"/>
                    <a:pt x="16592" y="34669"/>
                    <a:pt x="16062" y="34459"/>
                  </a:cubicBezTo>
                  <a:cubicBezTo>
                    <a:pt x="11365" y="32594"/>
                    <a:pt x="10296" y="26273"/>
                    <a:pt x="4770" y="26273"/>
                  </a:cubicBezTo>
                  <a:cubicBezTo>
                    <a:pt x="4512" y="26273"/>
                    <a:pt x="4244" y="26287"/>
                    <a:pt x="3966" y="26315"/>
                  </a:cubicBezTo>
                  <a:cubicBezTo>
                    <a:pt x="715" y="26649"/>
                    <a:pt x="1" y="29554"/>
                    <a:pt x="489" y="32328"/>
                  </a:cubicBezTo>
                  <a:cubicBezTo>
                    <a:pt x="1251" y="36555"/>
                    <a:pt x="3644" y="40222"/>
                    <a:pt x="5085" y="44211"/>
                  </a:cubicBezTo>
                  <a:cubicBezTo>
                    <a:pt x="6597" y="48390"/>
                    <a:pt x="7061" y="52997"/>
                    <a:pt x="6549" y="57403"/>
                  </a:cubicBezTo>
                  <a:cubicBezTo>
                    <a:pt x="6275" y="59784"/>
                    <a:pt x="4037" y="62999"/>
                    <a:pt x="4632" y="65380"/>
                  </a:cubicBezTo>
                  <a:cubicBezTo>
                    <a:pt x="5513" y="68856"/>
                    <a:pt x="12336" y="68321"/>
                    <a:pt x="15050" y="68797"/>
                  </a:cubicBezTo>
                  <a:cubicBezTo>
                    <a:pt x="18884" y="69476"/>
                    <a:pt x="22766" y="70095"/>
                    <a:pt x="26468" y="71345"/>
                  </a:cubicBezTo>
                  <a:cubicBezTo>
                    <a:pt x="30939" y="72847"/>
                    <a:pt x="38196" y="77718"/>
                    <a:pt x="44090" y="77718"/>
                  </a:cubicBezTo>
                  <a:cubicBezTo>
                    <a:pt x="46186" y="77718"/>
                    <a:pt x="48109" y="77102"/>
                    <a:pt x="49674" y="75500"/>
                  </a:cubicBezTo>
                  <a:cubicBezTo>
                    <a:pt x="51602" y="73524"/>
                    <a:pt x="50626" y="70488"/>
                    <a:pt x="49185" y="68559"/>
                  </a:cubicBezTo>
                  <a:cubicBezTo>
                    <a:pt x="47364" y="66130"/>
                    <a:pt x="44090" y="64594"/>
                    <a:pt x="42661" y="61856"/>
                  </a:cubicBezTo>
                  <a:cubicBezTo>
                    <a:pt x="41468" y="59570"/>
                    <a:pt x="43103" y="58980"/>
                    <a:pt x="45242" y="58980"/>
                  </a:cubicBezTo>
                  <a:cubicBezTo>
                    <a:pt x="47158" y="58980"/>
                    <a:pt x="49479" y="59453"/>
                    <a:pt x="50531" y="59605"/>
                  </a:cubicBezTo>
                  <a:cubicBezTo>
                    <a:pt x="52312" y="59861"/>
                    <a:pt x="54410" y="60234"/>
                    <a:pt x="56446" y="60234"/>
                  </a:cubicBezTo>
                  <a:cubicBezTo>
                    <a:pt x="59050" y="60234"/>
                    <a:pt x="61553" y="59624"/>
                    <a:pt x="63163" y="57379"/>
                  </a:cubicBezTo>
                  <a:cubicBezTo>
                    <a:pt x="66116" y="53271"/>
                    <a:pt x="61497" y="49068"/>
                    <a:pt x="58818" y="46354"/>
                  </a:cubicBezTo>
                  <a:cubicBezTo>
                    <a:pt x="55151" y="42627"/>
                    <a:pt x="56532" y="41246"/>
                    <a:pt x="59306" y="40817"/>
                  </a:cubicBezTo>
                  <a:cubicBezTo>
                    <a:pt x="60111" y="40689"/>
                    <a:pt x="61032" y="40643"/>
                    <a:pt x="61979" y="40643"/>
                  </a:cubicBezTo>
                  <a:cubicBezTo>
                    <a:pt x="63762" y="40643"/>
                    <a:pt x="65636" y="40807"/>
                    <a:pt x="66997" y="40901"/>
                  </a:cubicBezTo>
                  <a:cubicBezTo>
                    <a:pt x="68350" y="40991"/>
                    <a:pt x="70090" y="41137"/>
                    <a:pt x="71903" y="41137"/>
                  </a:cubicBezTo>
                  <a:cubicBezTo>
                    <a:pt x="76075" y="41137"/>
                    <a:pt x="80636" y="40364"/>
                    <a:pt x="81773" y="36364"/>
                  </a:cubicBezTo>
                  <a:cubicBezTo>
                    <a:pt x="83428" y="30578"/>
                    <a:pt x="75260" y="28090"/>
                    <a:pt x="71057" y="27816"/>
                  </a:cubicBezTo>
                  <a:cubicBezTo>
                    <a:pt x="69545" y="27720"/>
                    <a:pt x="66307" y="27518"/>
                    <a:pt x="65557" y="25863"/>
                  </a:cubicBezTo>
                  <a:cubicBezTo>
                    <a:pt x="64425" y="23339"/>
                    <a:pt x="68890" y="21386"/>
                    <a:pt x="70414" y="20291"/>
                  </a:cubicBezTo>
                  <a:cubicBezTo>
                    <a:pt x="73534" y="18029"/>
                    <a:pt x="75927" y="14493"/>
                    <a:pt x="76606" y="10659"/>
                  </a:cubicBezTo>
                  <a:cubicBezTo>
                    <a:pt x="77201" y="7313"/>
                    <a:pt x="75355" y="4337"/>
                    <a:pt x="72319" y="2920"/>
                  </a:cubicBezTo>
                  <a:cubicBezTo>
                    <a:pt x="71216" y="2408"/>
                    <a:pt x="70191" y="2186"/>
                    <a:pt x="69227" y="2186"/>
                  </a:cubicBezTo>
                  <a:cubicBezTo>
                    <a:pt x="63183" y="2186"/>
                    <a:pt x="59515" y="10924"/>
                    <a:pt x="53960" y="12135"/>
                  </a:cubicBezTo>
                  <a:cubicBezTo>
                    <a:pt x="53728" y="12186"/>
                    <a:pt x="53514" y="12210"/>
                    <a:pt x="53317" y="12210"/>
                  </a:cubicBezTo>
                  <a:cubicBezTo>
                    <a:pt x="50797" y="12210"/>
                    <a:pt x="50946" y="8282"/>
                    <a:pt x="50317" y="6206"/>
                  </a:cubicBezTo>
                  <a:cubicBezTo>
                    <a:pt x="49353" y="3076"/>
                    <a:pt x="47297" y="1"/>
                    <a:pt x="43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7" name="Google Shape;677;p71"/>
            <p:cNvSpPr/>
            <p:nvPr/>
          </p:nvSpPr>
          <p:spPr>
            <a:xfrm>
              <a:off x="3636950" y="1852825"/>
              <a:ext cx="1947450" cy="1333525"/>
            </a:xfrm>
            <a:custGeom>
              <a:rect b="b" l="l" r="r" t="t"/>
              <a:pathLst>
                <a:path extrusionOk="0" h="53341" w="77898">
                  <a:moveTo>
                    <a:pt x="77657" y="0"/>
                  </a:moveTo>
                  <a:cubicBezTo>
                    <a:pt x="77524" y="0"/>
                    <a:pt x="77309" y="98"/>
                    <a:pt x="77038" y="330"/>
                  </a:cubicBezTo>
                  <a:cubicBezTo>
                    <a:pt x="77038" y="330"/>
                    <a:pt x="75681" y="1521"/>
                    <a:pt x="73430" y="3497"/>
                  </a:cubicBezTo>
                  <a:cubicBezTo>
                    <a:pt x="72299" y="4486"/>
                    <a:pt x="70954" y="5664"/>
                    <a:pt x="69430" y="6998"/>
                  </a:cubicBezTo>
                  <a:cubicBezTo>
                    <a:pt x="68668" y="7665"/>
                    <a:pt x="67870" y="8367"/>
                    <a:pt x="67037" y="9093"/>
                  </a:cubicBezTo>
                  <a:cubicBezTo>
                    <a:pt x="66203" y="9820"/>
                    <a:pt x="65334" y="10594"/>
                    <a:pt x="64441" y="11391"/>
                  </a:cubicBezTo>
                  <a:cubicBezTo>
                    <a:pt x="63548" y="12177"/>
                    <a:pt x="62631" y="12999"/>
                    <a:pt x="61691" y="13832"/>
                  </a:cubicBezTo>
                  <a:cubicBezTo>
                    <a:pt x="61453" y="14034"/>
                    <a:pt x="61215" y="14249"/>
                    <a:pt x="60976" y="14463"/>
                  </a:cubicBezTo>
                  <a:cubicBezTo>
                    <a:pt x="60750" y="14677"/>
                    <a:pt x="60512" y="14892"/>
                    <a:pt x="60274" y="15106"/>
                  </a:cubicBezTo>
                  <a:cubicBezTo>
                    <a:pt x="59798" y="15535"/>
                    <a:pt x="59321" y="15975"/>
                    <a:pt x="58845" y="16416"/>
                  </a:cubicBezTo>
                  <a:cubicBezTo>
                    <a:pt x="57881" y="17297"/>
                    <a:pt x="56916" y="18190"/>
                    <a:pt x="55940" y="19083"/>
                  </a:cubicBezTo>
                  <a:lnTo>
                    <a:pt x="55571" y="19416"/>
                  </a:lnTo>
                  <a:lnTo>
                    <a:pt x="55214" y="19773"/>
                  </a:lnTo>
                  <a:cubicBezTo>
                    <a:pt x="54976" y="20011"/>
                    <a:pt x="54738" y="20250"/>
                    <a:pt x="54499" y="20488"/>
                  </a:cubicBezTo>
                  <a:cubicBezTo>
                    <a:pt x="54035" y="20964"/>
                    <a:pt x="53571" y="21440"/>
                    <a:pt x="53106" y="21916"/>
                  </a:cubicBezTo>
                  <a:cubicBezTo>
                    <a:pt x="51261" y="23845"/>
                    <a:pt x="49463" y="25798"/>
                    <a:pt x="47725" y="27691"/>
                  </a:cubicBezTo>
                  <a:cubicBezTo>
                    <a:pt x="45975" y="29572"/>
                    <a:pt x="44284" y="31370"/>
                    <a:pt x="42653" y="33025"/>
                  </a:cubicBezTo>
                  <a:cubicBezTo>
                    <a:pt x="41033" y="34668"/>
                    <a:pt x="39259" y="36406"/>
                    <a:pt x="37342" y="38085"/>
                  </a:cubicBezTo>
                  <a:cubicBezTo>
                    <a:pt x="36378" y="38918"/>
                    <a:pt x="35390" y="39752"/>
                    <a:pt x="34354" y="40538"/>
                  </a:cubicBezTo>
                  <a:cubicBezTo>
                    <a:pt x="33318" y="41335"/>
                    <a:pt x="32247" y="42109"/>
                    <a:pt x="31151" y="42824"/>
                  </a:cubicBezTo>
                  <a:cubicBezTo>
                    <a:pt x="30044" y="43550"/>
                    <a:pt x="28913" y="44205"/>
                    <a:pt x="27746" y="44812"/>
                  </a:cubicBezTo>
                  <a:cubicBezTo>
                    <a:pt x="27460" y="44967"/>
                    <a:pt x="27175" y="45122"/>
                    <a:pt x="26877" y="45253"/>
                  </a:cubicBezTo>
                  <a:cubicBezTo>
                    <a:pt x="26579" y="45395"/>
                    <a:pt x="26293" y="45538"/>
                    <a:pt x="25996" y="45669"/>
                  </a:cubicBezTo>
                  <a:cubicBezTo>
                    <a:pt x="25401" y="45919"/>
                    <a:pt x="24793" y="46146"/>
                    <a:pt x="24186" y="46384"/>
                  </a:cubicBezTo>
                  <a:cubicBezTo>
                    <a:pt x="23888" y="46503"/>
                    <a:pt x="23591" y="46622"/>
                    <a:pt x="23293" y="46741"/>
                  </a:cubicBezTo>
                  <a:cubicBezTo>
                    <a:pt x="23138" y="46800"/>
                    <a:pt x="22995" y="46860"/>
                    <a:pt x="22853" y="46919"/>
                  </a:cubicBezTo>
                  <a:cubicBezTo>
                    <a:pt x="22698" y="46967"/>
                    <a:pt x="22543" y="47027"/>
                    <a:pt x="22400" y="47074"/>
                  </a:cubicBezTo>
                  <a:cubicBezTo>
                    <a:pt x="21793" y="47289"/>
                    <a:pt x="21198" y="47491"/>
                    <a:pt x="20602" y="47693"/>
                  </a:cubicBezTo>
                  <a:cubicBezTo>
                    <a:pt x="20317" y="47801"/>
                    <a:pt x="20019" y="47908"/>
                    <a:pt x="19721" y="48003"/>
                  </a:cubicBezTo>
                  <a:cubicBezTo>
                    <a:pt x="19435" y="48098"/>
                    <a:pt x="19138" y="48182"/>
                    <a:pt x="18852" y="48277"/>
                  </a:cubicBezTo>
                  <a:cubicBezTo>
                    <a:pt x="18257" y="48455"/>
                    <a:pt x="17685" y="48634"/>
                    <a:pt x="17114" y="48813"/>
                  </a:cubicBezTo>
                  <a:cubicBezTo>
                    <a:pt x="12566" y="50170"/>
                    <a:pt x="8470" y="51087"/>
                    <a:pt x="5553" y="51753"/>
                  </a:cubicBezTo>
                  <a:cubicBezTo>
                    <a:pt x="4100" y="52075"/>
                    <a:pt x="2922" y="52337"/>
                    <a:pt x="2112" y="52503"/>
                  </a:cubicBezTo>
                  <a:cubicBezTo>
                    <a:pt x="1314" y="52682"/>
                    <a:pt x="874" y="52777"/>
                    <a:pt x="874" y="52777"/>
                  </a:cubicBezTo>
                  <a:cubicBezTo>
                    <a:pt x="47" y="52974"/>
                    <a:pt x="1" y="53340"/>
                    <a:pt x="641" y="53340"/>
                  </a:cubicBezTo>
                  <a:cubicBezTo>
                    <a:pt x="739" y="53340"/>
                    <a:pt x="852" y="53332"/>
                    <a:pt x="981" y="53313"/>
                  </a:cubicBezTo>
                  <a:cubicBezTo>
                    <a:pt x="981" y="53313"/>
                    <a:pt x="1421" y="53218"/>
                    <a:pt x="2231" y="53063"/>
                  </a:cubicBezTo>
                  <a:cubicBezTo>
                    <a:pt x="3041" y="52896"/>
                    <a:pt x="4219" y="52658"/>
                    <a:pt x="5684" y="52361"/>
                  </a:cubicBezTo>
                  <a:cubicBezTo>
                    <a:pt x="8625" y="51741"/>
                    <a:pt x="12732" y="50884"/>
                    <a:pt x="17340" y="49575"/>
                  </a:cubicBezTo>
                  <a:cubicBezTo>
                    <a:pt x="17911" y="49408"/>
                    <a:pt x="18495" y="49241"/>
                    <a:pt x="19090" y="49063"/>
                  </a:cubicBezTo>
                  <a:cubicBezTo>
                    <a:pt x="19388" y="48979"/>
                    <a:pt x="19686" y="48884"/>
                    <a:pt x="19983" y="48801"/>
                  </a:cubicBezTo>
                  <a:cubicBezTo>
                    <a:pt x="20281" y="48705"/>
                    <a:pt x="20578" y="48598"/>
                    <a:pt x="20876" y="48503"/>
                  </a:cubicBezTo>
                  <a:cubicBezTo>
                    <a:pt x="21471" y="48301"/>
                    <a:pt x="22079" y="48098"/>
                    <a:pt x="22686" y="47896"/>
                  </a:cubicBezTo>
                  <a:cubicBezTo>
                    <a:pt x="22841" y="47848"/>
                    <a:pt x="22995" y="47789"/>
                    <a:pt x="23150" y="47741"/>
                  </a:cubicBezTo>
                  <a:cubicBezTo>
                    <a:pt x="23293" y="47681"/>
                    <a:pt x="23448" y="47622"/>
                    <a:pt x="23603" y="47562"/>
                  </a:cubicBezTo>
                  <a:cubicBezTo>
                    <a:pt x="23900" y="47455"/>
                    <a:pt x="24210" y="47336"/>
                    <a:pt x="24519" y="47217"/>
                  </a:cubicBezTo>
                  <a:cubicBezTo>
                    <a:pt x="25127" y="46979"/>
                    <a:pt x="25746" y="46753"/>
                    <a:pt x="26365" y="46515"/>
                  </a:cubicBezTo>
                  <a:cubicBezTo>
                    <a:pt x="26663" y="46372"/>
                    <a:pt x="26972" y="46229"/>
                    <a:pt x="27270" y="46086"/>
                  </a:cubicBezTo>
                  <a:cubicBezTo>
                    <a:pt x="27579" y="45955"/>
                    <a:pt x="27877" y="45800"/>
                    <a:pt x="28175" y="45646"/>
                  </a:cubicBezTo>
                  <a:cubicBezTo>
                    <a:pt x="29365" y="45038"/>
                    <a:pt x="30544" y="44372"/>
                    <a:pt x="31675" y="43645"/>
                  </a:cubicBezTo>
                  <a:cubicBezTo>
                    <a:pt x="32806" y="42919"/>
                    <a:pt x="33902" y="42145"/>
                    <a:pt x="34961" y="41347"/>
                  </a:cubicBezTo>
                  <a:cubicBezTo>
                    <a:pt x="36021" y="40538"/>
                    <a:pt x="37033" y="39704"/>
                    <a:pt x="38021" y="38859"/>
                  </a:cubicBezTo>
                  <a:cubicBezTo>
                    <a:pt x="39974" y="37168"/>
                    <a:pt x="41772" y="35430"/>
                    <a:pt x="43415" y="33763"/>
                  </a:cubicBezTo>
                  <a:cubicBezTo>
                    <a:pt x="45046" y="32108"/>
                    <a:pt x="46748" y="30286"/>
                    <a:pt x="48475" y="28381"/>
                  </a:cubicBezTo>
                  <a:cubicBezTo>
                    <a:pt x="50213" y="26488"/>
                    <a:pt x="51999" y="24524"/>
                    <a:pt x="53809" y="22595"/>
                  </a:cubicBezTo>
                  <a:cubicBezTo>
                    <a:pt x="54273" y="22107"/>
                    <a:pt x="54726" y="21631"/>
                    <a:pt x="55190" y="21154"/>
                  </a:cubicBezTo>
                  <a:cubicBezTo>
                    <a:pt x="55416" y="20916"/>
                    <a:pt x="55642" y="20678"/>
                    <a:pt x="55881" y="20452"/>
                  </a:cubicBezTo>
                  <a:lnTo>
                    <a:pt x="56226" y="20095"/>
                  </a:lnTo>
                  <a:lnTo>
                    <a:pt x="56583" y="19761"/>
                  </a:lnTo>
                  <a:cubicBezTo>
                    <a:pt x="57547" y="18857"/>
                    <a:pt x="58512" y="17952"/>
                    <a:pt x="59452" y="17071"/>
                  </a:cubicBezTo>
                  <a:cubicBezTo>
                    <a:pt x="59929" y="16618"/>
                    <a:pt x="60393" y="16178"/>
                    <a:pt x="60869" y="15749"/>
                  </a:cubicBezTo>
                  <a:cubicBezTo>
                    <a:pt x="61095" y="15523"/>
                    <a:pt x="61334" y="15308"/>
                    <a:pt x="61560" y="15094"/>
                  </a:cubicBezTo>
                  <a:cubicBezTo>
                    <a:pt x="61798" y="14880"/>
                    <a:pt x="62024" y="14666"/>
                    <a:pt x="62262" y="14451"/>
                  </a:cubicBezTo>
                  <a:cubicBezTo>
                    <a:pt x="63191" y="13606"/>
                    <a:pt x="64096" y="12784"/>
                    <a:pt x="64977" y="11987"/>
                  </a:cubicBezTo>
                  <a:cubicBezTo>
                    <a:pt x="72049" y="5581"/>
                    <a:pt x="77407" y="735"/>
                    <a:pt x="77407" y="735"/>
                  </a:cubicBezTo>
                  <a:cubicBezTo>
                    <a:pt x="77868" y="321"/>
                    <a:pt x="77898" y="0"/>
                    <a:pt x="7765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8" name="Google Shape;678;p71"/>
            <p:cNvSpPr/>
            <p:nvPr/>
          </p:nvSpPr>
          <p:spPr>
            <a:xfrm>
              <a:off x="4653100" y="2680525"/>
              <a:ext cx="490125" cy="66750"/>
            </a:xfrm>
            <a:custGeom>
              <a:rect b="b" l="l" r="r" t="t"/>
              <a:pathLst>
                <a:path extrusionOk="0" h="2670" w="19605">
                  <a:moveTo>
                    <a:pt x="13901" y="0"/>
                  </a:moveTo>
                  <a:cubicBezTo>
                    <a:pt x="13437" y="0"/>
                    <a:pt x="12960" y="12"/>
                    <a:pt x="12472" y="24"/>
                  </a:cubicBezTo>
                  <a:cubicBezTo>
                    <a:pt x="12234" y="24"/>
                    <a:pt x="11996" y="36"/>
                    <a:pt x="11758" y="36"/>
                  </a:cubicBezTo>
                  <a:cubicBezTo>
                    <a:pt x="11639" y="48"/>
                    <a:pt x="11520" y="48"/>
                    <a:pt x="11401" y="48"/>
                  </a:cubicBezTo>
                  <a:cubicBezTo>
                    <a:pt x="11282" y="60"/>
                    <a:pt x="11163" y="72"/>
                    <a:pt x="11044" y="72"/>
                  </a:cubicBezTo>
                  <a:cubicBezTo>
                    <a:pt x="10579" y="107"/>
                    <a:pt x="10127" y="143"/>
                    <a:pt x="9710" y="179"/>
                  </a:cubicBezTo>
                  <a:cubicBezTo>
                    <a:pt x="9472" y="203"/>
                    <a:pt x="9222" y="226"/>
                    <a:pt x="8972" y="250"/>
                  </a:cubicBezTo>
                  <a:cubicBezTo>
                    <a:pt x="8722" y="286"/>
                    <a:pt x="8460" y="322"/>
                    <a:pt x="8198" y="357"/>
                  </a:cubicBezTo>
                  <a:cubicBezTo>
                    <a:pt x="7674" y="429"/>
                    <a:pt x="7138" y="500"/>
                    <a:pt x="6602" y="584"/>
                  </a:cubicBezTo>
                  <a:cubicBezTo>
                    <a:pt x="6067" y="679"/>
                    <a:pt x="5519" y="786"/>
                    <a:pt x="4995" y="881"/>
                  </a:cubicBezTo>
                  <a:cubicBezTo>
                    <a:pt x="4733" y="941"/>
                    <a:pt x="4471" y="988"/>
                    <a:pt x="4221" y="1036"/>
                  </a:cubicBezTo>
                  <a:cubicBezTo>
                    <a:pt x="3971" y="1096"/>
                    <a:pt x="3733" y="1155"/>
                    <a:pt x="3495" y="1215"/>
                  </a:cubicBezTo>
                  <a:cubicBezTo>
                    <a:pt x="3019" y="1334"/>
                    <a:pt x="2566" y="1441"/>
                    <a:pt x="2161" y="1536"/>
                  </a:cubicBezTo>
                  <a:cubicBezTo>
                    <a:pt x="1769" y="1655"/>
                    <a:pt x="1411" y="1762"/>
                    <a:pt x="1114" y="1846"/>
                  </a:cubicBezTo>
                  <a:cubicBezTo>
                    <a:pt x="530" y="2024"/>
                    <a:pt x="173" y="2131"/>
                    <a:pt x="173" y="2131"/>
                  </a:cubicBezTo>
                  <a:cubicBezTo>
                    <a:pt x="1" y="2200"/>
                    <a:pt x="117" y="2669"/>
                    <a:pt x="307" y="2669"/>
                  </a:cubicBezTo>
                  <a:cubicBezTo>
                    <a:pt x="314" y="2669"/>
                    <a:pt x="321" y="2668"/>
                    <a:pt x="328" y="2667"/>
                  </a:cubicBezTo>
                  <a:cubicBezTo>
                    <a:pt x="328" y="2667"/>
                    <a:pt x="685" y="2584"/>
                    <a:pt x="1280" y="2453"/>
                  </a:cubicBezTo>
                  <a:cubicBezTo>
                    <a:pt x="1578" y="2393"/>
                    <a:pt x="1923" y="2310"/>
                    <a:pt x="2328" y="2227"/>
                  </a:cubicBezTo>
                  <a:cubicBezTo>
                    <a:pt x="2733" y="2155"/>
                    <a:pt x="3173" y="2084"/>
                    <a:pt x="3650" y="2000"/>
                  </a:cubicBezTo>
                  <a:cubicBezTo>
                    <a:pt x="3888" y="1953"/>
                    <a:pt x="4126" y="1917"/>
                    <a:pt x="4376" y="1870"/>
                  </a:cubicBezTo>
                  <a:cubicBezTo>
                    <a:pt x="4626" y="1834"/>
                    <a:pt x="4888" y="1798"/>
                    <a:pt x="5150" y="1762"/>
                  </a:cubicBezTo>
                  <a:cubicBezTo>
                    <a:pt x="5674" y="1691"/>
                    <a:pt x="6210" y="1619"/>
                    <a:pt x="6733" y="1548"/>
                  </a:cubicBezTo>
                  <a:cubicBezTo>
                    <a:pt x="7269" y="1489"/>
                    <a:pt x="7805" y="1429"/>
                    <a:pt x="8317" y="1381"/>
                  </a:cubicBezTo>
                  <a:cubicBezTo>
                    <a:pt x="8579" y="1346"/>
                    <a:pt x="8829" y="1322"/>
                    <a:pt x="9079" y="1298"/>
                  </a:cubicBezTo>
                  <a:cubicBezTo>
                    <a:pt x="9329" y="1274"/>
                    <a:pt x="9567" y="1250"/>
                    <a:pt x="9805" y="1239"/>
                  </a:cubicBezTo>
                  <a:cubicBezTo>
                    <a:pt x="10222" y="1191"/>
                    <a:pt x="10663" y="1155"/>
                    <a:pt x="11127" y="1108"/>
                  </a:cubicBezTo>
                  <a:cubicBezTo>
                    <a:pt x="11234" y="1096"/>
                    <a:pt x="11353" y="1084"/>
                    <a:pt x="11460" y="1072"/>
                  </a:cubicBezTo>
                  <a:cubicBezTo>
                    <a:pt x="11579" y="1072"/>
                    <a:pt x="11698" y="1060"/>
                    <a:pt x="11817" y="1060"/>
                  </a:cubicBezTo>
                  <a:cubicBezTo>
                    <a:pt x="12056" y="1036"/>
                    <a:pt x="12282" y="1024"/>
                    <a:pt x="12520" y="1012"/>
                  </a:cubicBezTo>
                  <a:cubicBezTo>
                    <a:pt x="12996" y="977"/>
                    <a:pt x="13460" y="941"/>
                    <a:pt x="13925" y="917"/>
                  </a:cubicBezTo>
                  <a:cubicBezTo>
                    <a:pt x="14389" y="893"/>
                    <a:pt x="14842" y="881"/>
                    <a:pt x="15258" y="869"/>
                  </a:cubicBezTo>
                  <a:cubicBezTo>
                    <a:pt x="15830" y="838"/>
                    <a:pt x="16354" y="838"/>
                    <a:pt x="16802" y="838"/>
                  </a:cubicBezTo>
                  <a:lnTo>
                    <a:pt x="16802" y="838"/>
                  </a:lnTo>
                  <a:cubicBezTo>
                    <a:pt x="17026" y="838"/>
                    <a:pt x="17231" y="838"/>
                    <a:pt x="17413" y="834"/>
                  </a:cubicBezTo>
                  <a:cubicBezTo>
                    <a:pt x="17866" y="834"/>
                    <a:pt x="18189" y="834"/>
                    <a:pt x="18314" y="827"/>
                  </a:cubicBezTo>
                  <a:lnTo>
                    <a:pt x="18314" y="827"/>
                  </a:lnTo>
                  <a:cubicBezTo>
                    <a:pt x="18323" y="833"/>
                    <a:pt x="18333" y="839"/>
                    <a:pt x="18342" y="846"/>
                  </a:cubicBezTo>
                  <a:cubicBezTo>
                    <a:pt x="18378" y="858"/>
                    <a:pt x="18413" y="869"/>
                    <a:pt x="18449" y="881"/>
                  </a:cubicBezTo>
                  <a:cubicBezTo>
                    <a:pt x="18509" y="905"/>
                    <a:pt x="18556" y="917"/>
                    <a:pt x="18616" y="929"/>
                  </a:cubicBezTo>
                  <a:cubicBezTo>
                    <a:pt x="18711" y="953"/>
                    <a:pt x="18794" y="977"/>
                    <a:pt x="18866" y="988"/>
                  </a:cubicBezTo>
                  <a:cubicBezTo>
                    <a:pt x="19009" y="1012"/>
                    <a:pt x="19104" y="1024"/>
                    <a:pt x="19175" y="1036"/>
                  </a:cubicBezTo>
                  <a:cubicBezTo>
                    <a:pt x="19318" y="1060"/>
                    <a:pt x="19330" y="1060"/>
                    <a:pt x="19330" y="1060"/>
                  </a:cubicBezTo>
                  <a:cubicBezTo>
                    <a:pt x="19533" y="1060"/>
                    <a:pt x="19604" y="607"/>
                    <a:pt x="19414" y="524"/>
                  </a:cubicBezTo>
                  <a:cubicBezTo>
                    <a:pt x="19414" y="524"/>
                    <a:pt x="19402" y="524"/>
                    <a:pt x="19271" y="500"/>
                  </a:cubicBezTo>
                  <a:cubicBezTo>
                    <a:pt x="19199" y="488"/>
                    <a:pt x="19104" y="465"/>
                    <a:pt x="18973" y="441"/>
                  </a:cubicBezTo>
                  <a:cubicBezTo>
                    <a:pt x="18914" y="429"/>
                    <a:pt x="18830" y="417"/>
                    <a:pt x="18759" y="393"/>
                  </a:cubicBezTo>
                  <a:cubicBezTo>
                    <a:pt x="18723" y="381"/>
                    <a:pt x="18675" y="369"/>
                    <a:pt x="18640" y="357"/>
                  </a:cubicBezTo>
                  <a:cubicBezTo>
                    <a:pt x="18616" y="346"/>
                    <a:pt x="18604" y="334"/>
                    <a:pt x="18580" y="334"/>
                  </a:cubicBezTo>
                  <a:cubicBezTo>
                    <a:pt x="18568" y="322"/>
                    <a:pt x="18556" y="322"/>
                    <a:pt x="18544" y="310"/>
                  </a:cubicBezTo>
                  <a:lnTo>
                    <a:pt x="18449" y="274"/>
                  </a:lnTo>
                  <a:lnTo>
                    <a:pt x="18402" y="262"/>
                  </a:lnTo>
                  <a:cubicBezTo>
                    <a:pt x="18354" y="250"/>
                    <a:pt x="18009" y="215"/>
                    <a:pt x="17449" y="167"/>
                  </a:cubicBezTo>
                  <a:cubicBezTo>
                    <a:pt x="16889" y="119"/>
                    <a:pt x="16127" y="36"/>
                    <a:pt x="15258" y="36"/>
                  </a:cubicBezTo>
                  <a:cubicBezTo>
                    <a:pt x="14830" y="24"/>
                    <a:pt x="14377" y="12"/>
                    <a:pt x="139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9" name="Google Shape;679;p71"/>
            <p:cNvSpPr/>
            <p:nvPr/>
          </p:nvSpPr>
          <p:spPr>
            <a:xfrm>
              <a:off x="5039700" y="1915525"/>
              <a:ext cx="186000" cy="408475"/>
            </a:xfrm>
            <a:custGeom>
              <a:rect b="b" l="l" r="r" t="t"/>
              <a:pathLst>
                <a:path extrusionOk="0" h="16339" w="7440">
                  <a:moveTo>
                    <a:pt x="7065" y="0"/>
                  </a:moveTo>
                  <a:cubicBezTo>
                    <a:pt x="6996" y="0"/>
                    <a:pt x="6934" y="18"/>
                    <a:pt x="6902" y="61"/>
                  </a:cubicBezTo>
                  <a:cubicBezTo>
                    <a:pt x="6902" y="61"/>
                    <a:pt x="6771" y="370"/>
                    <a:pt x="6569" y="870"/>
                  </a:cubicBezTo>
                  <a:cubicBezTo>
                    <a:pt x="6367" y="1406"/>
                    <a:pt x="6081" y="2097"/>
                    <a:pt x="5759" y="2930"/>
                  </a:cubicBezTo>
                  <a:cubicBezTo>
                    <a:pt x="5140" y="4573"/>
                    <a:pt x="4378" y="6609"/>
                    <a:pt x="3771" y="8205"/>
                  </a:cubicBezTo>
                  <a:cubicBezTo>
                    <a:pt x="3473" y="9002"/>
                    <a:pt x="3128" y="9895"/>
                    <a:pt x="2759" y="10788"/>
                  </a:cubicBezTo>
                  <a:cubicBezTo>
                    <a:pt x="2378" y="11681"/>
                    <a:pt x="1973" y="12562"/>
                    <a:pt x="1580" y="13336"/>
                  </a:cubicBezTo>
                  <a:cubicBezTo>
                    <a:pt x="1378" y="13717"/>
                    <a:pt x="1187" y="14086"/>
                    <a:pt x="1009" y="14408"/>
                  </a:cubicBezTo>
                  <a:cubicBezTo>
                    <a:pt x="830" y="14717"/>
                    <a:pt x="663" y="15003"/>
                    <a:pt x="533" y="15241"/>
                  </a:cubicBezTo>
                  <a:cubicBezTo>
                    <a:pt x="247" y="15706"/>
                    <a:pt x="68" y="15991"/>
                    <a:pt x="68" y="15991"/>
                  </a:cubicBezTo>
                  <a:cubicBezTo>
                    <a:pt x="0" y="16117"/>
                    <a:pt x="265" y="16339"/>
                    <a:pt x="429" y="16339"/>
                  </a:cubicBezTo>
                  <a:cubicBezTo>
                    <a:pt x="466" y="16339"/>
                    <a:pt x="499" y="16327"/>
                    <a:pt x="521" y="16301"/>
                  </a:cubicBezTo>
                  <a:cubicBezTo>
                    <a:pt x="521" y="16301"/>
                    <a:pt x="723" y="16027"/>
                    <a:pt x="1056" y="15587"/>
                  </a:cubicBezTo>
                  <a:cubicBezTo>
                    <a:pt x="1211" y="15360"/>
                    <a:pt x="1402" y="15086"/>
                    <a:pt x="1616" y="14765"/>
                  </a:cubicBezTo>
                  <a:cubicBezTo>
                    <a:pt x="1818" y="14455"/>
                    <a:pt x="2045" y="14098"/>
                    <a:pt x="2283" y="13729"/>
                  </a:cubicBezTo>
                  <a:cubicBezTo>
                    <a:pt x="2735" y="12955"/>
                    <a:pt x="3211" y="12086"/>
                    <a:pt x="3640" y="11193"/>
                  </a:cubicBezTo>
                  <a:cubicBezTo>
                    <a:pt x="4069" y="10288"/>
                    <a:pt x="4462" y="9383"/>
                    <a:pt x="4759" y="8574"/>
                  </a:cubicBezTo>
                  <a:cubicBezTo>
                    <a:pt x="5378" y="6966"/>
                    <a:pt x="6009" y="4871"/>
                    <a:pt x="6521" y="3192"/>
                  </a:cubicBezTo>
                  <a:cubicBezTo>
                    <a:pt x="7033" y="1501"/>
                    <a:pt x="7414" y="227"/>
                    <a:pt x="7414" y="227"/>
                  </a:cubicBezTo>
                  <a:cubicBezTo>
                    <a:pt x="7439" y="102"/>
                    <a:pt x="7229" y="0"/>
                    <a:pt x="70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0" name="Google Shape;680;p71"/>
            <p:cNvSpPr/>
            <p:nvPr/>
          </p:nvSpPr>
          <p:spPr>
            <a:xfrm>
              <a:off x="1955000" y="777275"/>
              <a:ext cx="1748150" cy="2266025"/>
            </a:xfrm>
            <a:custGeom>
              <a:rect b="b" l="l" r="r" t="t"/>
              <a:pathLst>
                <a:path extrusionOk="0" h="90641" w="69926">
                  <a:moveTo>
                    <a:pt x="18523" y="0"/>
                  </a:moveTo>
                  <a:cubicBezTo>
                    <a:pt x="16491" y="0"/>
                    <a:pt x="14474" y="212"/>
                    <a:pt x="12514" y="681"/>
                  </a:cubicBezTo>
                  <a:cubicBezTo>
                    <a:pt x="8025" y="1752"/>
                    <a:pt x="3239" y="4252"/>
                    <a:pt x="1334" y="8503"/>
                  </a:cubicBezTo>
                  <a:cubicBezTo>
                    <a:pt x="1274" y="8562"/>
                    <a:pt x="1227" y="8610"/>
                    <a:pt x="1167" y="8670"/>
                  </a:cubicBezTo>
                  <a:cubicBezTo>
                    <a:pt x="762" y="8991"/>
                    <a:pt x="715" y="9455"/>
                    <a:pt x="858" y="9836"/>
                  </a:cubicBezTo>
                  <a:cubicBezTo>
                    <a:pt x="703" y="10384"/>
                    <a:pt x="596" y="10944"/>
                    <a:pt x="536" y="11551"/>
                  </a:cubicBezTo>
                  <a:cubicBezTo>
                    <a:pt x="0" y="16968"/>
                    <a:pt x="3263" y="22302"/>
                    <a:pt x="6311" y="26505"/>
                  </a:cubicBezTo>
                  <a:cubicBezTo>
                    <a:pt x="13490" y="36399"/>
                    <a:pt x="23503" y="43602"/>
                    <a:pt x="32862" y="51258"/>
                  </a:cubicBezTo>
                  <a:cubicBezTo>
                    <a:pt x="42625" y="59271"/>
                    <a:pt x="49923" y="67689"/>
                    <a:pt x="56198" y="78619"/>
                  </a:cubicBezTo>
                  <a:cubicBezTo>
                    <a:pt x="57321" y="80578"/>
                    <a:pt x="62210" y="90640"/>
                    <a:pt x="65877" y="90640"/>
                  </a:cubicBezTo>
                  <a:cubicBezTo>
                    <a:pt x="66176" y="90640"/>
                    <a:pt x="66467" y="90573"/>
                    <a:pt x="66747" y="90430"/>
                  </a:cubicBezTo>
                  <a:cubicBezTo>
                    <a:pt x="69926" y="88810"/>
                    <a:pt x="69759" y="78154"/>
                    <a:pt x="69795" y="74952"/>
                  </a:cubicBezTo>
                  <a:cubicBezTo>
                    <a:pt x="69842" y="69999"/>
                    <a:pt x="69247" y="64998"/>
                    <a:pt x="68342" y="60104"/>
                  </a:cubicBezTo>
                  <a:cubicBezTo>
                    <a:pt x="68080" y="58676"/>
                    <a:pt x="67794" y="57271"/>
                    <a:pt x="67497" y="55866"/>
                  </a:cubicBezTo>
                  <a:cubicBezTo>
                    <a:pt x="65187" y="45305"/>
                    <a:pt x="61413" y="34423"/>
                    <a:pt x="56007" y="25029"/>
                  </a:cubicBezTo>
                  <a:cubicBezTo>
                    <a:pt x="51007" y="16349"/>
                    <a:pt x="43982" y="8039"/>
                    <a:pt x="34683" y="3824"/>
                  </a:cubicBezTo>
                  <a:cubicBezTo>
                    <a:pt x="29749" y="1583"/>
                    <a:pt x="24080" y="0"/>
                    <a:pt x="185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1" name="Google Shape;681;p71"/>
            <p:cNvSpPr/>
            <p:nvPr/>
          </p:nvSpPr>
          <p:spPr>
            <a:xfrm>
              <a:off x="2544625" y="1125700"/>
              <a:ext cx="1171925" cy="2553025"/>
            </a:xfrm>
            <a:custGeom>
              <a:rect b="b" l="l" r="r" t="t"/>
              <a:pathLst>
                <a:path extrusionOk="0" h="102121" w="46877">
                  <a:moveTo>
                    <a:pt x="249" y="0"/>
                  </a:moveTo>
                  <a:cubicBezTo>
                    <a:pt x="0" y="0"/>
                    <a:pt x="69" y="331"/>
                    <a:pt x="644" y="817"/>
                  </a:cubicBezTo>
                  <a:cubicBezTo>
                    <a:pt x="644" y="817"/>
                    <a:pt x="1049" y="1162"/>
                    <a:pt x="1799" y="1805"/>
                  </a:cubicBezTo>
                  <a:cubicBezTo>
                    <a:pt x="2180" y="2114"/>
                    <a:pt x="2633" y="2519"/>
                    <a:pt x="3157" y="2984"/>
                  </a:cubicBezTo>
                  <a:cubicBezTo>
                    <a:pt x="3419" y="3222"/>
                    <a:pt x="3704" y="3472"/>
                    <a:pt x="4002" y="3746"/>
                  </a:cubicBezTo>
                  <a:cubicBezTo>
                    <a:pt x="4300" y="4008"/>
                    <a:pt x="4609" y="4305"/>
                    <a:pt x="4943" y="4603"/>
                  </a:cubicBezTo>
                  <a:cubicBezTo>
                    <a:pt x="6264" y="5805"/>
                    <a:pt x="7788" y="7317"/>
                    <a:pt x="9467" y="9032"/>
                  </a:cubicBezTo>
                  <a:cubicBezTo>
                    <a:pt x="11134" y="10770"/>
                    <a:pt x="12932" y="12747"/>
                    <a:pt x="14765" y="14926"/>
                  </a:cubicBezTo>
                  <a:cubicBezTo>
                    <a:pt x="18409" y="19295"/>
                    <a:pt x="22100" y="24522"/>
                    <a:pt x="25231" y="30035"/>
                  </a:cubicBezTo>
                  <a:cubicBezTo>
                    <a:pt x="26791" y="32785"/>
                    <a:pt x="28219" y="35619"/>
                    <a:pt x="29529" y="38381"/>
                  </a:cubicBezTo>
                  <a:cubicBezTo>
                    <a:pt x="29696" y="38726"/>
                    <a:pt x="29862" y="39071"/>
                    <a:pt x="30029" y="39405"/>
                  </a:cubicBezTo>
                  <a:cubicBezTo>
                    <a:pt x="30184" y="39750"/>
                    <a:pt x="30339" y="40095"/>
                    <a:pt x="30505" y="40441"/>
                  </a:cubicBezTo>
                  <a:cubicBezTo>
                    <a:pt x="30815" y="41131"/>
                    <a:pt x="31124" y="41798"/>
                    <a:pt x="31422" y="42477"/>
                  </a:cubicBezTo>
                  <a:cubicBezTo>
                    <a:pt x="31720" y="43143"/>
                    <a:pt x="32006" y="43810"/>
                    <a:pt x="32291" y="44465"/>
                  </a:cubicBezTo>
                  <a:cubicBezTo>
                    <a:pt x="32363" y="44632"/>
                    <a:pt x="32434" y="44798"/>
                    <a:pt x="32506" y="44953"/>
                  </a:cubicBezTo>
                  <a:cubicBezTo>
                    <a:pt x="32577" y="45120"/>
                    <a:pt x="32637" y="45286"/>
                    <a:pt x="32708" y="45453"/>
                  </a:cubicBezTo>
                  <a:cubicBezTo>
                    <a:pt x="32839" y="45775"/>
                    <a:pt x="32970" y="46096"/>
                    <a:pt x="33113" y="46418"/>
                  </a:cubicBezTo>
                  <a:cubicBezTo>
                    <a:pt x="33649" y="47691"/>
                    <a:pt x="34161" y="49025"/>
                    <a:pt x="34708" y="50394"/>
                  </a:cubicBezTo>
                  <a:cubicBezTo>
                    <a:pt x="34970" y="51085"/>
                    <a:pt x="35232" y="51787"/>
                    <a:pt x="35494" y="52490"/>
                  </a:cubicBezTo>
                  <a:cubicBezTo>
                    <a:pt x="35625" y="52835"/>
                    <a:pt x="35768" y="53192"/>
                    <a:pt x="35899" y="53549"/>
                  </a:cubicBezTo>
                  <a:cubicBezTo>
                    <a:pt x="36018" y="53907"/>
                    <a:pt x="36149" y="54264"/>
                    <a:pt x="36280" y="54621"/>
                  </a:cubicBezTo>
                  <a:cubicBezTo>
                    <a:pt x="36411" y="54990"/>
                    <a:pt x="36542" y="55347"/>
                    <a:pt x="36661" y="55716"/>
                  </a:cubicBezTo>
                  <a:cubicBezTo>
                    <a:pt x="36732" y="55895"/>
                    <a:pt x="36792" y="56073"/>
                    <a:pt x="36863" y="56252"/>
                  </a:cubicBezTo>
                  <a:cubicBezTo>
                    <a:pt x="36923" y="56443"/>
                    <a:pt x="36982" y="56621"/>
                    <a:pt x="37054" y="56812"/>
                  </a:cubicBezTo>
                  <a:cubicBezTo>
                    <a:pt x="37304" y="57550"/>
                    <a:pt x="37554" y="58288"/>
                    <a:pt x="37804" y="59026"/>
                  </a:cubicBezTo>
                  <a:cubicBezTo>
                    <a:pt x="38280" y="60526"/>
                    <a:pt x="38780" y="62027"/>
                    <a:pt x="39233" y="63551"/>
                  </a:cubicBezTo>
                  <a:cubicBezTo>
                    <a:pt x="39697" y="65075"/>
                    <a:pt x="40126" y="66599"/>
                    <a:pt x="40554" y="68123"/>
                  </a:cubicBezTo>
                  <a:cubicBezTo>
                    <a:pt x="40769" y="68885"/>
                    <a:pt x="40971" y="69647"/>
                    <a:pt x="41173" y="70409"/>
                  </a:cubicBezTo>
                  <a:cubicBezTo>
                    <a:pt x="41376" y="71159"/>
                    <a:pt x="41566" y="71921"/>
                    <a:pt x="41757" y="72671"/>
                  </a:cubicBezTo>
                  <a:cubicBezTo>
                    <a:pt x="41852" y="73052"/>
                    <a:pt x="41947" y="73421"/>
                    <a:pt x="42043" y="73802"/>
                  </a:cubicBezTo>
                  <a:cubicBezTo>
                    <a:pt x="42126" y="74171"/>
                    <a:pt x="42221" y="74540"/>
                    <a:pt x="42304" y="74921"/>
                  </a:cubicBezTo>
                  <a:cubicBezTo>
                    <a:pt x="42388" y="75290"/>
                    <a:pt x="42483" y="75659"/>
                    <a:pt x="42566" y="76028"/>
                  </a:cubicBezTo>
                  <a:cubicBezTo>
                    <a:pt x="42650" y="76397"/>
                    <a:pt x="42745" y="76766"/>
                    <a:pt x="42816" y="77124"/>
                  </a:cubicBezTo>
                  <a:cubicBezTo>
                    <a:pt x="43126" y="78588"/>
                    <a:pt x="43436" y="80029"/>
                    <a:pt x="43686" y="81422"/>
                  </a:cubicBezTo>
                  <a:cubicBezTo>
                    <a:pt x="44733" y="87018"/>
                    <a:pt x="45341" y="91995"/>
                    <a:pt x="45722" y="95554"/>
                  </a:cubicBezTo>
                  <a:cubicBezTo>
                    <a:pt x="45817" y="96447"/>
                    <a:pt x="45900" y="97257"/>
                    <a:pt x="45972" y="97960"/>
                  </a:cubicBezTo>
                  <a:cubicBezTo>
                    <a:pt x="46055" y="98650"/>
                    <a:pt x="46114" y="99257"/>
                    <a:pt x="46150" y="99745"/>
                  </a:cubicBezTo>
                  <a:cubicBezTo>
                    <a:pt x="46245" y="100734"/>
                    <a:pt x="46305" y="101269"/>
                    <a:pt x="46305" y="101269"/>
                  </a:cubicBezTo>
                  <a:cubicBezTo>
                    <a:pt x="46369" y="101838"/>
                    <a:pt x="46515" y="102121"/>
                    <a:pt x="46640" y="102121"/>
                  </a:cubicBezTo>
                  <a:cubicBezTo>
                    <a:pt x="46769" y="102121"/>
                    <a:pt x="46877" y="101820"/>
                    <a:pt x="46853" y="101222"/>
                  </a:cubicBezTo>
                  <a:cubicBezTo>
                    <a:pt x="46853" y="101222"/>
                    <a:pt x="46805" y="100686"/>
                    <a:pt x="46734" y="99698"/>
                  </a:cubicBezTo>
                  <a:cubicBezTo>
                    <a:pt x="46686" y="99210"/>
                    <a:pt x="46638" y="98602"/>
                    <a:pt x="46579" y="97900"/>
                  </a:cubicBezTo>
                  <a:cubicBezTo>
                    <a:pt x="46507" y="97198"/>
                    <a:pt x="46436" y="96388"/>
                    <a:pt x="46353" y="95495"/>
                  </a:cubicBezTo>
                  <a:cubicBezTo>
                    <a:pt x="46007" y="91923"/>
                    <a:pt x="45472" y="86922"/>
                    <a:pt x="44483" y="81279"/>
                  </a:cubicBezTo>
                  <a:cubicBezTo>
                    <a:pt x="44245" y="79874"/>
                    <a:pt x="43948" y="78421"/>
                    <a:pt x="43650" y="76945"/>
                  </a:cubicBezTo>
                  <a:cubicBezTo>
                    <a:pt x="43590" y="76576"/>
                    <a:pt x="43495" y="76207"/>
                    <a:pt x="43412" y="75838"/>
                  </a:cubicBezTo>
                  <a:cubicBezTo>
                    <a:pt x="43328" y="75469"/>
                    <a:pt x="43245" y="75088"/>
                    <a:pt x="43162" y="74719"/>
                  </a:cubicBezTo>
                  <a:cubicBezTo>
                    <a:pt x="43078" y="74338"/>
                    <a:pt x="42995" y="73969"/>
                    <a:pt x="42912" y="73588"/>
                  </a:cubicBezTo>
                  <a:cubicBezTo>
                    <a:pt x="42816" y="73218"/>
                    <a:pt x="42721" y="72837"/>
                    <a:pt x="42626" y="72456"/>
                  </a:cubicBezTo>
                  <a:cubicBezTo>
                    <a:pt x="42447" y="71694"/>
                    <a:pt x="42269" y="70932"/>
                    <a:pt x="42066" y="70170"/>
                  </a:cubicBezTo>
                  <a:cubicBezTo>
                    <a:pt x="41876" y="69408"/>
                    <a:pt x="41673" y="68646"/>
                    <a:pt x="41471" y="67873"/>
                  </a:cubicBezTo>
                  <a:cubicBezTo>
                    <a:pt x="41054" y="66337"/>
                    <a:pt x="40638" y="64801"/>
                    <a:pt x="40173" y="63265"/>
                  </a:cubicBezTo>
                  <a:cubicBezTo>
                    <a:pt x="39733" y="61741"/>
                    <a:pt x="39245" y="60217"/>
                    <a:pt x="38768" y="58717"/>
                  </a:cubicBezTo>
                  <a:cubicBezTo>
                    <a:pt x="38518" y="57967"/>
                    <a:pt x="38268" y="57216"/>
                    <a:pt x="38030" y="56478"/>
                  </a:cubicBezTo>
                  <a:cubicBezTo>
                    <a:pt x="37971" y="56288"/>
                    <a:pt x="37899" y="56109"/>
                    <a:pt x="37840" y="55919"/>
                  </a:cubicBezTo>
                  <a:cubicBezTo>
                    <a:pt x="37780" y="55740"/>
                    <a:pt x="37709" y="55550"/>
                    <a:pt x="37649" y="55371"/>
                  </a:cubicBezTo>
                  <a:cubicBezTo>
                    <a:pt x="37518" y="55002"/>
                    <a:pt x="37387" y="54633"/>
                    <a:pt x="37268" y="54276"/>
                  </a:cubicBezTo>
                  <a:cubicBezTo>
                    <a:pt x="37137" y="53907"/>
                    <a:pt x="37006" y="53549"/>
                    <a:pt x="36887" y="53192"/>
                  </a:cubicBezTo>
                  <a:cubicBezTo>
                    <a:pt x="36756" y="52823"/>
                    <a:pt x="36613" y="52478"/>
                    <a:pt x="36482" y="52121"/>
                  </a:cubicBezTo>
                  <a:cubicBezTo>
                    <a:pt x="36220" y="51406"/>
                    <a:pt x="35970" y="50704"/>
                    <a:pt x="35696" y="50013"/>
                  </a:cubicBezTo>
                  <a:cubicBezTo>
                    <a:pt x="35161" y="48644"/>
                    <a:pt x="34637" y="47287"/>
                    <a:pt x="34101" y="46013"/>
                  </a:cubicBezTo>
                  <a:cubicBezTo>
                    <a:pt x="33958" y="45679"/>
                    <a:pt x="33827" y="45358"/>
                    <a:pt x="33696" y="45036"/>
                  </a:cubicBezTo>
                  <a:cubicBezTo>
                    <a:pt x="33625" y="44870"/>
                    <a:pt x="33553" y="44703"/>
                    <a:pt x="33482" y="44536"/>
                  </a:cubicBezTo>
                  <a:cubicBezTo>
                    <a:pt x="33410" y="44382"/>
                    <a:pt x="33339" y="44215"/>
                    <a:pt x="33268" y="44048"/>
                  </a:cubicBezTo>
                  <a:cubicBezTo>
                    <a:pt x="32982" y="43393"/>
                    <a:pt x="32696" y="42715"/>
                    <a:pt x="32398" y="42036"/>
                  </a:cubicBezTo>
                  <a:cubicBezTo>
                    <a:pt x="32089" y="41369"/>
                    <a:pt x="31779" y="40691"/>
                    <a:pt x="31458" y="40000"/>
                  </a:cubicBezTo>
                  <a:cubicBezTo>
                    <a:pt x="31303" y="39655"/>
                    <a:pt x="31136" y="39309"/>
                    <a:pt x="30982" y="38964"/>
                  </a:cubicBezTo>
                  <a:cubicBezTo>
                    <a:pt x="30815" y="38619"/>
                    <a:pt x="30648" y="38274"/>
                    <a:pt x="30482" y="37928"/>
                  </a:cubicBezTo>
                  <a:cubicBezTo>
                    <a:pt x="29136" y="35142"/>
                    <a:pt x="27684" y="32309"/>
                    <a:pt x="26088" y="29546"/>
                  </a:cubicBezTo>
                  <a:cubicBezTo>
                    <a:pt x="22885" y="23998"/>
                    <a:pt x="19111" y="18759"/>
                    <a:pt x="15384" y="14414"/>
                  </a:cubicBezTo>
                  <a:cubicBezTo>
                    <a:pt x="13515" y="12235"/>
                    <a:pt x="11682" y="10258"/>
                    <a:pt x="9979" y="8532"/>
                  </a:cubicBezTo>
                  <a:cubicBezTo>
                    <a:pt x="8264" y="6829"/>
                    <a:pt x="6705" y="5329"/>
                    <a:pt x="5359" y="4139"/>
                  </a:cubicBezTo>
                  <a:cubicBezTo>
                    <a:pt x="5026" y="3841"/>
                    <a:pt x="4716" y="3555"/>
                    <a:pt x="4419" y="3281"/>
                  </a:cubicBezTo>
                  <a:cubicBezTo>
                    <a:pt x="4109" y="3019"/>
                    <a:pt x="3823" y="2769"/>
                    <a:pt x="3550" y="2543"/>
                  </a:cubicBezTo>
                  <a:cubicBezTo>
                    <a:pt x="3014" y="2079"/>
                    <a:pt x="2561" y="1674"/>
                    <a:pt x="2180" y="1364"/>
                  </a:cubicBezTo>
                  <a:cubicBezTo>
                    <a:pt x="1406" y="733"/>
                    <a:pt x="990" y="388"/>
                    <a:pt x="990" y="388"/>
                  </a:cubicBezTo>
                  <a:cubicBezTo>
                    <a:pt x="657" y="117"/>
                    <a:pt x="397" y="0"/>
                    <a:pt x="24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2" name="Google Shape;682;p71"/>
            <p:cNvSpPr/>
            <p:nvPr/>
          </p:nvSpPr>
          <p:spPr>
            <a:xfrm>
              <a:off x="3414400" y="1814125"/>
              <a:ext cx="59600" cy="670275"/>
            </a:xfrm>
            <a:custGeom>
              <a:rect b="b" l="l" r="r" t="t"/>
              <a:pathLst>
                <a:path extrusionOk="0" h="26811" w="2384">
                  <a:moveTo>
                    <a:pt x="289" y="0"/>
                  </a:moveTo>
                  <a:cubicBezTo>
                    <a:pt x="158" y="0"/>
                    <a:pt x="25" y="72"/>
                    <a:pt x="1" y="212"/>
                  </a:cubicBezTo>
                  <a:cubicBezTo>
                    <a:pt x="1" y="212"/>
                    <a:pt x="1" y="724"/>
                    <a:pt x="13" y="1557"/>
                  </a:cubicBezTo>
                  <a:cubicBezTo>
                    <a:pt x="13" y="2390"/>
                    <a:pt x="24" y="3557"/>
                    <a:pt x="48" y="4891"/>
                  </a:cubicBezTo>
                  <a:cubicBezTo>
                    <a:pt x="84" y="7558"/>
                    <a:pt x="179" y="10868"/>
                    <a:pt x="322" y="13463"/>
                  </a:cubicBezTo>
                  <a:cubicBezTo>
                    <a:pt x="501" y="16047"/>
                    <a:pt x="798" y="19357"/>
                    <a:pt x="1156" y="22000"/>
                  </a:cubicBezTo>
                  <a:cubicBezTo>
                    <a:pt x="1239" y="22667"/>
                    <a:pt x="1310" y="23286"/>
                    <a:pt x="1394" y="23845"/>
                  </a:cubicBezTo>
                  <a:cubicBezTo>
                    <a:pt x="1477" y="24405"/>
                    <a:pt x="1560" y="24893"/>
                    <a:pt x="1620" y="25310"/>
                  </a:cubicBezTo>
                  <a:cubicBezTo>
                    <a:pt x="1751" y="26143"/>
                    <a:pt x="1822" y="26643"/>
                    <a:pt x="1822" y="26643"/>
                  </a:cubicBezTo>
                  <a:cubicBezTo>
                    <a:pt x="1848" y="26757"/>
                    <a:pt x="1960" y="26811"/>
                    <a:pt x="2076" y="26811"/>
                  </a:cubicBezTo>
                  <a:cubicBezTo>
                    <a:pt x="2226" y="26811"/>
                    <a:pt x="2383" y="26721"/>
                    <a:pt x="2370" y="26560"/>
                  </a:cubicBezTo>
                  <a:cubicBezTo>
                    <a:pt x="2370" y="26560"/>
                    <a:pt x="2322" y="26060"/>
                    <a:pt x="2251" y="25238"/>
                  </a:cubicBezTo>
                  <a:cubicBezTo>
                    <a:pt x="2203" y="24822"/>
                    <a:pt x="2156" y="24322"/>
                    <a:pt x="2108" y="23762"/>
                  </a:cubicBezTo>
                  <a:cubicBezTo>
                    <a:pt x="2048" y="23202"/>
                    <a:pt x="2013" y="22583"/>
                    <a:pt x="1953" y="21917"/>
                  </a:cubicBezTo>
                  <a:cubicBezTo>
                    <a:pt x="1727" y="19273"/>
                    <a:pt x="1560" y="15975"/>
                    <a:pt x="1394" y="13392"/>
                  </a:cubicBezTo>
                  <a:cubicBezTo>
                    <a:pt x="1072" y="8224"/>
                    <a:pt x="560" y="200"/>
                    <a:pt x="560" y="200"/>
                  </a:cubicBezTo>
                  <a:cubicBezTo>
                    <a:pt x="537" y="66"/>
                    <a:pt x="414" y="0"/>
                    <a:pt x="2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3" name="Google Shape;683;p71"/>
            <p:cNvSpPr/>
            <p:nvPr/>
          </p:nvSpPr>
          <p:spPr>
            <a:xfrm>
              <a:off x="2742000" y="1801225"/>
              <a:ext cx="531925" cy="236125"/>
            </a:xfrm>
            <a:custGeom>
              <a:rect b="b" l="l" r="r" t="t"/>
              <a:pathLst>
                <a:path extrusionOk="0" h="9445" w="21277">
                  <a:moveTo>
                    <a:pt x="1569" y="0"/>
                  </a:moveTo>
                  <a:cubicBezTo>
                    <a:pt x="1521" y="0"/>
                    <a:pt x="1475" y="1"/>
                    <a:pt x="1429" y="1"/>
                  </a:cubicBezTo>
                  <a:cubicBezTo>
                    <a:pt x="1239" y="1"/>
                    <a:pt x="1072" y="13"/>
                    <a:pt x="929" y="25"/>
                  </a:cubicBezTo>
                  <a:cubicBezTo>
                    <a:pt x="786" y="25"/>
                    <a:pt x="655" y="37"/>
                    <a:pt x="560" y="49"/>
                  </a:cubicBezTo>
                  <a:cubicBezTo>
                    <a:pt x="358" y="61"/>
                    <a:pt x="239" y="73"/>
                    <a:pt x="239" y="73"/>
                  </a:cubicBezTo>
                  <a:cubicBezTo>
                    <a:pt x="0" y="132"/>
                    <a:pt x="48" y="585"/>
                    <a:pt x="286" y="632"/>
                  </a:cubicBezTo>
                  <a:cubicBezTo>
                    <a:pt x="286" y="632"/>
                    <a:pt x="393" y="620"/>
                    <a:pt x="584" y="620"/>
                  </a:cubicBezTo>
                  <a:cubicBezTo>
                    <a:pt x="616" y="616"/>
                    <a:pt x="650" y="615"/>
                    <a:pt x="687" y="615"/>
                  </a:cubicBezTo>
                  <a:cubicBezTo>
                    <a:pt x="761" y="615"/>
                    <a:pt x="846" y="620"/>
                    <a:pt x="941" y="620"/>
                  </a:cubicBezTo>
                  <a:cubicBezTo>
                    <a:pt x="1084" y="620"/>
                    <a:pt x="1239" y="620"/>
                    <a:pt x="1417" y="632"/>
                  </a:cubicBezTo>
                  <a:cubicBezTo>
                    <a:pt x="2120" y="668"/>
                    <a:pt x="3096" y="811"/>
                    <a:pt x="4191" y="1085"/>
                  </a:cubicBezTo>
                  <a:cubicBezTo>
                    <a:pt x="5287" y="1347"/>
                    <a:pt x="6489" y="1751"/>
                    <a:pt x="7668" y="2216"/>
                  </a:cubicBezTo>
                  <a:cubicBezTo>
                    <a:pt x="8847" y="2680"/>
                    <a:pt x="9990" y="3216"/>
                    <a:pt x="10990" y="3692"/>
                  </a:cubicBezTo>
                  <a:cubicBezTo>
                    <a:pt x="12978" y="4657"/>
                    <a:pt x="15479" y="6014"/>
                    <a:pt x="17419" y="7228"/>
                  </a:cubicBezTo>
                  <a:cubicBezTo>
                    <a:pt x="19372" y="8419"/>
                    <a:pt x="20789" y="9419"/>
                    <a:pt x="20789" y="9419"/>
                  </a:cubicBezTo>
                  <a:cubicBezTo>
                    <a:pt x="20814" y="9436"/>
                    <a:pt x="20841" y="9444"/>
                    <a:pt x="20870" y="9444"/>
                  </a:cubicBezTo>
                  <a:cubicBezTo>
                    <a:pt x="21056" y="9444"/>
                    <a:pt x="21277" y="9113"/>
                    <a:pt x="21122" y="8979"/>
                  </a:cubicBezTo>
                  <a:cubicBezTo>
                    <a:pt x="21122" y="8979"/>
                    <a:pt x="19765" y="7859"/>
                    <a:pt x="17860" y="6550"/>
                  </a:cubicBezTo>
                  <a:cubicBezTo>
                    <a:pt x="16907" y="5883"/>
                    <a:pt x="15824" y="5169"/>
                    <a:pt x="14717" y="4514"/>
                  </a:cubicBezTo>
                  <a:cubicBezTo>
                    <a:pt x="13597" y="3847"/>
                    <a:pt x="12466" y="3228"/>
                    <a:pt x="11454" y="2728"/>
                  </a:cubicBezTo>
                  <a:cubicBezTo>
                    <a:pt x="10430" y="2240"/>
                    <a:pt x="9240" y="1728"/>
                    <a:pt x="8013" y="1299"/>
                  </a:cubicBezTo>
                  <a:cubicBezTo>
                    <a:pt x="6787" y="859"/>
                    <a:pt x="5513" y="513"/>
                    <a:pt x="4358" y="287"/>
                  </a:cubicBezTo>
                  <a:cubicBezTo>
                    <a:pt x="3275" y="86"/>
                    <a:pt x="2296" y="0"/>
                    <a:pt x="15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4" name="Google Shape;684;p71"/>
            <p:cNvSpPr/>
            <p:nvPr/>
          </p:nvSpPr>
          <p:spPr>
            <a:xfrm>
              <a:off x="2896175" y="1225675"/>
              <a:ext cx="58250" cy="290675"/>
            </a:xfrm>
            <a:custGeom>
              <a:rect b="b" l="l" r="r" t="t"/>
              <a:pathLst>
                <a:path extrusionOk="0" h="11627" w="2330">
                  <a:moveTo>
                    <a:pt x="372" y="0"/>
                  </a:moveTo>
                  <a:cubicBezTo>
                    <a:pt x="220" y="0"/>
                    <a:pt x="24" y="52"/>
                    <a:pt x="1" y="128"/>
                  </a:cubicBezTo>
                  <a:cubicBezTo>
                    <a:pt x="1" y="128"/>
                    <a:pt x="13" y="354"/>
                    <a:pt x="37" y="711"/>
                  </a:cubicBezTo>
                  <a:cubicBezTo>
                    <a:pt x="48" y="1080"/>
                    <a:pt x="72" y="1580"/>
                    <a:pt x="96" y="2164"/>
                  </a:cubicBezTo>
                  <a:cubicBezTo>
                    <a:pt x="144" y="3318"/>
                    <a:pt x="179" y="4771"/>
                    <a:pt x="310" y="5914"/>
                  </a:cubicBezTo>
                  <a:cubicBezTo>
                    <a:pt x="429" y="7045"/>
                    <a:pt x="703" y="8510"/>
                    <a:pt x="1060" y="9641"/>
                  </a:cubicBezTo>
                  <a:cubicBezTo>
                    <a:pt x="1156" y="9926"/>
                    <a:pt x="1227" y="10188"/>
                    <a:pt x="1322" y="10426"/>
                  </a:cubicBezTo>
                  <a:cubicBezTo>
                    <a:pt x="1406" y="10665"/>
                    <a:pt x="1477" y="10879"/>
                    <a:pt x="1549" y="11046"/>
                  </a:cubicBezTo>
                  <a:cubicBezTo>
                    <a:pt x="1703" y="11391"/>
                    <a:pt x="1787" y="11593"/>
                    <a:pt x="1787" y="11593"/>
                  </a:cubicBezTo>
                  <a:cubicBezTo>
                    <a:pt x="1800" y="11616"/>
                    <a:pt x="1832" y="11626"/>
                    <a:pt x="1876" y="11626"/>
                  </a:cubicBezTo>
                  <a:cubicBezTo>
                    <a:pt x="2033" y="11626"/>
                    <a:pt x="2329" y="11496"/>
                    <a:pt x="2311" y="11403"/>
                  </a:cubicBezTo>
                  <a:cubicBezTo>
                    <a:pt x="2311" y="11403"/>
                    <a:pt x="2251" y="11188"/>
                    <a:pt x="2156" y="10843"/>
                  </a:cubicBezTo>
                  <a:cubicBezTo>
                    <a:pt x="2108" y="10677"/>
                    <a:pt x="2061" y="10462"/>
                    <a:pt x="2001" y="10224"/>
                  </a:cubicBezTo>
                  <a:cubicBezTo>
                    <a:pt x="1942" y="9998"/>
                    <a:pt x="1906" y="9724"/>
                    <a:pt x="1846" y="9450"/>
                  </a:cubicBezTo>
                  <a:cubicBezTo>
                    <a:pt x="1632" y="8331"/>
                    <a:pt x="1489" y="6914"/>
                    <a:pt x="1370" y="5795"/>
                  </a:cubicBezTo>
                  <a:cubicBezTo>
                    <a:pt x="1251" y="4688"/>
                    <a:pt x="1072" y="3247"/>
                    <a:pt x="906" y="2092"/>
                  </a:cubicBezTo>
                  <a:cubicBezTo>
                    <a:pt x="822" y="1509"/>
                    <a:pt x="727" y="997"/>
                    <a:pt x="668" y="640"/>
                  </a:cubicBezTo>
                  <a:cubicBezTo>
                    <a:pt x="596" y="282"/>
                    <a:pt x="549" y="56"/>
                    <a:pt x="549" y="56"/>
                  </a:cubicBezTo>
                  <a:cubicBezTo>
                    <a:pt x="531" y="17"/>
                    <a:pt x="459" y="0"/>
                    <a:pt x="3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5" name="Google Shape;685;p71"/>
            <p:cNvSpPr/>
            <p:nvPr/>
          </p:nvSpPr>
          <p:spPr>
            <a:xfrm>
              <a:off x="1736800" y="1865100"/>
              <a:ext cx="1752800" cy="1023700"/>
            </a:xfrm>
            <a:custGeom>
              <a:rect b="b" l="l" r="r" t="t"/>
              <a:pathLst>
                <a:path extrusionOk="0" h="40948" w="70112">
                  <a:moveTo>
                    <a:pt x="18049" y="1"/>
                  </a:moveTo>
                  <a:cubicBezTo>
                    <a:pt x="11492" y="1"/>
                    <a:pt x="4224" y="1919"/>
                    <a:pt x="1442" y="7055"/>
                  </a:cubicBezTo>
                  <a:cubicBezTo>
                    <a:pt x="418" y="8960"/>
                    <a:pt x="1" y="11293"/>
                    <a:pt x="453" y="14127"/>
                  </a:cubicBezTo>
                  <a:cubicBezTo>
                    <a:pt x="1489" y="20604"/>
                    <a:pt x="6788" y="25307"/>
                    <a:pt x="11872" y="28926"/>
                  </a:cubicBezTo>
                  <a:cubicBezTo>
                    <a:pt x="18587" y="33689"/>
                    <a:pt x="27528" y="34260"/>
                    <a:pt x="35482" y="34796"/>
                  </a:cubicBezTo>
                  <a:cubicBezTo>
                    <a:pt x="41363" y="35201"/>
                    <a:pt x="47281" y="35356"/>
                    <a:pt x="53139" y="36141"/>
                  </a:cubicBezTo>
                  <a:cubicBezTo>
                    <a:pt x="57306" y="36689"/>
                    <a:pt x="61604" y="37523"/>
                    <a:pt x="65414" y="39380"/>
                  </a:cubicBezTo>
                  <a:cubicBezTo>
                    <a:pt x="66259" y="39809"/>
                    <a:pt x="67081" y="40261"/>
                    <a:pt x="67890" y="40773"/>
                  </a:cubicBezTo>
                  <a:cubicBezTo>
                    <a:pt x="68085" y="40895"/>
                    <a:pt x="68284" y="40948"/>
                    <a:pt x="68475" y="40948"/>
                  </a:cubicBezTo>
                  <a:cubicBezTo>
                    <a:pt x="69387" y="40948"/>
                    <a:pt x="70111" y="39750"/>
                    <a:pt x="69176" y="39130"/>
                  </a:cubicBezTo>
                  <a:cubicBezTo>
                    <a:pt x="69081" y="39070"/>
                    <a:pt x="68986" y="39011"/>
                    <a:pt x="68891" y="38951"/>
                  </a:cubicBezTo>
                  <a:cubicBezTo>
                    <a:pt x="68867" y="38892"/>
                    <a:pt x="68843" y="38832"/>
                    <a:pt x="68807" y="38785"/>
                  </a:cubicBezTo>
                  <a:cubicBezTo>
                    <a:pt x="65390" y="32903"/>
                    <a:pt x="61342" y="27319"/>
                    <a:pt x="56770" y="22211"/>
                  </a:cubicBezTo>
                  <a:cubicBezTo>
                    <a:pt x="56449" y="21806"/>
                    <a:pt x="56115" y="21402"/>
                    <a:pt x="55770" y="20997"/>
                  </a:cubicBezTo>
                  <a:cubicBezTo>
                    <a:pt x="51638" y="16115"/>
                    <a:pt x="46828" y="11638"/>
                    <a:pt x="41470" y="8126"/>
                  </a:cubicBezTo>
                  <a:cubicBezTo>
                    <a:pt x="36303" y="4733"/>
                    <a:pt x="30612" y="2006"/>
                    <a:pt x="24552" y="673"/>
                  </a:cubicBezTo>
                  <a:cubicBezTo>
                    <a:pt x="22631" y="244"/>
                    <a:pt x="20385" y="1"/>
                    <a:pt x="180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6" name="Google Shape;686;p71"/>
            <p:cNvSpPr/>
            <p:nvPr/>
          </p:nvSpPr>
          <p:spPr>
            <a:xfrm>
              <a:off x="2112150" y="2219350"/>
              <a:ext cx="1607200" cy="1043925"/>
            </a:xfrm>
            <a:custGeom>
              <a:rect b="b" l="l" r="r" t="t"/>
              <a:pathLst>
                <a:path extrusionOk="0" h="41757" w="64288">
                  <a:moveTo>
                    <a:pt x="487" y="0"/>
                  </a:moveTo>
                  <a:cubicBezTo>
                    <a:pt x="23" y="0"/>
                    <a:pt x="1" y="382"/>
                    <a:pt x="644" y="600"/>
                  </a:cubicBezTo>
                  <a:cubicBezTo>
                    <a:pt x="644" y="600"/>
                    <a:pt x="2049" y="1064"/>
                    <a:pt x="4382" y="1826"/>
                  </a:cubicBezTo>
                  <a:cubicBezTo>
                    <a:pt x="6704" y="2600"/>
                    <a:pt x="9966" y="3695"/>
                    <a:pt x="13633" y="5017"/>
                  </a:cubicBezTo>
                  <a:cubicBezTo>
                    <a:pt x="17301" y="6339"/>
                    <a:pt x="21384" y="7910"/>
                    <a:pt x="25373" y="9625"/>
                  </a:cubicBezTo>
                  <a:cubicBezTo>
                    <a:pt x="29362" y="11339"/>
                    <a:pt x="33255" y="13220"/>
                    <a:pt x="36577" y="15030"/>
                  </a:cubicBezTo>
                  <a:cubicBezTo>
                    <a:pt x="38244" y="15935"/>
                    <a:pt x="39994" y="16947"/>
                    <a:pt x="41768" y="18054"/>
                  </a:cubicBezTo>
                  <a:cubicBezTo>
                    <a:pt x="43542" y="19150"/>
                    <a:pt x="45352" y="20340"/>
                    <a:pt x="47102" y="21614"/>
                  </a:cubicBezTo>
                  <a:cubicBezTo>
                    <a:pt x="48852" y="22888"/>
                    <a:pt x="50555" y="24234"/>
                    <a:pt x="52150" y="25615"/>
                  </a:cubicBezTo>
                  <a:cubicBezTo>
                    <a:pt x="52555" y="25972"/>
                    <a:pt x="52948" y="26317"/>
                    <a:pt x="53341" y="26663"/>
                  </a:cubicBezTo>
                  <a:cubicBezTo>
                    <a:pt x="53722" y="27008"/>
                    <a:pt x="54091" y="27365"/>
                    <a:pt x="54472" y="27710"/>
                  </a:cubicBezTo>
                  <a:cubicBezTo>
                    <a:pt x="54662" y="27877"/>
                    <a:pt x="54841" y="28056"/>
                    <a:pt x="55008" y="28234"/>
                  </a:cubicBezTo>
                  <a:cubicBezTo>
                    <a:pt x="55186" y="28425"/>
                    <a:pt x="55365" y="28591"/>
                    <a:pt x="55532" y="28782"/>
                  </a:cubicBezTo>
                  <a:cubicBezTo>
                    <a:pt x="55889" y="29139"/>
                    <a:pt x="56222" y="29496"/>
                    <a:pt x="56555" y="29853"/>
                  </a:cubicBezTo>
                  <a:cubicBezTo>
                    <a:pt x="57877" y="31270"/>
                    <a:pt x="59032" y="32675"/>
                    <a:pt x="59996" y="33997"/>
                  </a:cubicBezTo>
                  <a:cubicBezTo>
                    <a:pt x="60961" y="35318"/>
                    <a:pt x="61723" y="36557"/>
                    <a:pt x="62259" y="37640"/>
                  </a:cubicBezTo>
                  <a:cubicBezTo>
                    <a:pt x="62806" y="38724"/>
                    <a:pt x="63163" y="39617"/>
                    <a:pt x="63366" y="40248"/>
                  </a:cubicBezTo>
                  <a:cubicBezTo>
                    <a:pt x="63413" y="40414"/>
                    <a:pt x="63461" y="40545"/>
                    <a:pt x="63509" y="40676"/>
                  </a:cubicBezTo>
                  <a:cubicBezTo>
                    <a:pt x="63521" y="40736"/>
                    <a:pt x="63544" y="40783"/>
                    <a:pt x="63556" y="40843"/>
                  </a:cubicBezTo>
                  <a:cubicBezTo>
                    <a:pt x="63568" y="40890"/>
                    <a:pt x="63580" y="40938"/>
                    <a:pt x="63592" y="40986"/>
                  </a:cubicBezTo>
                  <a:cubicBezTo>
                    <a:pt x="63640" y="41152"/>
                    <a:pt x="63663" y="41236"/>
                    <a:pt x="63663" y="41236"/>
                  </a:cubicBezTo>
                  <a:cubicBezTo>
                    <a:pt x="63763" y="41585"/>
                    <a:pt x="63920" y="41756"/>
                    <a:pt x="64045" y="41756"/>
                  </a:cubicBezTo>
                  <a:cubicBezTo>
                    <a:pt x="64187" y="41756"/>
                    <a:pt x="64287" y="41532"/>
                    <a:pt x="64211" y="41093"/>
                  </a:cubicBezTo>
                  <a:cubicBezTo>
                    <a:pt x="64211" y="41093"/>
                    <a:pt x="64187" y="41010"/>
                    <a:pt x="64152" y="40831"/>
                  </a:cubicBezTo>
                  <a:cubicBezTo>
                    <a:pt x="64140" y="40783"/>
                    <a:pt x="64128" y="40736"/>
                    <a:pt x="64116" y="40688"/>
                  </a:cubicBezTo>
                  <a:cubicBezTo>
                    <a:pt x="64104" y="40629"/>
                    <a:pt x="64080" y="40569"/>
                    <a:pt x="64068" y="40509"/>
                  </a:cubicBezTo>
                  <a:cubicBezTo>
                    <a:pt x="64033" y="40379"/>
                    <a:pt x="63985" y="40236"/>
                    <a:pt x="63937" y="40069"/>
                  </a:cubicBezTo>
                  <a:cubicBezTo>
                    <a:pt x="63735" y="39414"/>
                    <a:pt x="63390" y="38474"/>
                    <a:pt x="62854" y="37354"/>
                  </a:cubicBezTo>
                  <a:cubicBezTo>
                    <a:pt x="62306" y="36223"/>
                    <a:pt x="61556" y="34937"/>
                    <a:pt x="60604" y="33568"/>
                  </a:cubicBezTo>
                  <a:cubicBezTo>
                    <a:pt x="59639" y="32199"/>
                    <a:pt x="58484" y="30746"/>
                    <a:pt x="57175" y="29282"/>
                  </a:cubicBezTo>
                  <a:cubicBezTo>
                    <a:pt x="56841" y="28913"/>
                    <a:pt x="56508" y="28556"/>
                    <a:pt x="56163" y="28187"/>
                  </a:cubicBezTo>
                  <a:cubicBezTo>
                    <a:pt x="55996" y="27996"/>
                    <a:pt x="55805" y="27817"/>
                    <a:pt x="55639" y="27627"/>
                  </a:cubicBezTo>
                  <a:cubicBezTo>
                    <a:pt x="55460" y="27436"/>
                    <a:pt x="55281" y="27258"/>
                    <a:pt x="55091" y="27079"/>
                  </a:cubicBezTo>
                  <a:cubicBezTo>
                    <a:pt x="54710" y="26722"/>
                    <a:pt x="54341" y="26353"/>
                    <a:pt x="53948" y="25984"/>
                  </a:cubicBezTo>
                  <a:cubicBezTo>
                    <a:pt x="53567" y="25639"/>
                    <a:pt x="53174" y="25281"/>
                    <a:pt x="52769" y="24912"/>
                  </a:cubicBezTo>
                  <a:cubicBezTo>
                    <a:pt x="51174" y="23495"/>
                    <a:pt x="49459" y="22102"/>
                    <a:pt x="47709" y="20793"/>
                  </a:cubicBezTo>
                  <a:cubicBezTo>
                    <a:pt x="45947" y="19483"/>
                    <a:pt x="44137" y="18257"/>
                    <a:pt x="42339" y="17126"/>
                  </a:cubicBezTo>
                  <a:cubicBezTo>
                    <a:pt x="40553" y="16006"/>
                    <a:pt x="38791" y="14971"/>
                    <a:pt x="37101" y="14066"/>
                  </a:cubicBezTo>
                  <a:cubicBezTo>
                    <a:pt x="33743" y="12220"/>
                    <a:pt x="29802" y="10363"/>
                    <a:pt x="25778" y="8684"/>
                  </a:cubicBezTo>
                  <a:cubicBezTo>
                    <a:pt x="21742" y="7005"/>
                    <a:pt x="17610" y="5481"/>
                    <a:pt x="13907" y="4231"/>
                  </a:cubicBezTo>
                  <a:cubicBezTo>
                    <a:pt x="10204" y="2957"/>
                    <a:pt x="6930" y="1933"/>
                    <a:pt x="4585" y="1207"/>
                  </a:cubicBezTo>
                  <a:cubicBezTo>
                    <a:pt x="2239" y="493"/>
                    <a:pt x="822" y="52"/>
                    <a:pt x="822" y="52"/>
                  </a:cubicBezTo>
                  <a:cubicBezTo>
                    <a:pt x="693" y="16"/>
                    <a:pt x="581" y="0"/>
                    <a:pt x="4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7" name="Google Shape;687;p71"/>
            <p:cNvSpPr/>
            <p:nvPr/>
          </p:nvSpPr>
          <p:spPr>
            <a:xfrm>
              <a:off x="2695475" y="2245500"/>
              <a:ext cx="328950" cy="329525"/>
            </a:xfrm>
            <a:custGeom>
              <a:rect b="b" l="l" r="r" t="t"/>
              <a:pathLst>
                <a:path extrusionOk="0" h="13181" w="13158">
                  <a:moveTo>
                    <a:pt x="362" y="1"/>
                  </a:moveTo>
                  <a:cubicBezTo>
                    <a:pt x="191" y="1"/>
                    <a:pt x="1" y="385"/>
                    <a:pt x="123" y="518"/>
                  </a:cubicBezTo>
                  <a:cubicBezTo>
                    <a:pt x="123" y="518"/>
                    <a:pt x="409" y="697"/>
                    <a:pt x="873" y="994"/>
                  </a:cubicBezTo>
                  <a:cubicBezTo>
                    <a:pt x="1087" y="1161"/>
                    <a:pt x="1349" y="1364"/>
                    <a:pt x="1647" y="1590"/>
                  </a:cubicBezTo>
                  <a:cubicBezTo>
                    <a:pt x="1790" y="1709"/>
                    <a:pt x="1933" y="1840"/>
                    <a:pt x="2100" y="1971"/>
                  </a:cubicBezTo>
                  <a:cubicBezTo>
                    <a:pt x="2242" y="2114"/>
                    <a:pt x="2409" y="2245"/>
                    <a:pt x="2576" y="2399"/>
                  </a:cubicBezTo>
                  <a:cubicBezTo>
                    <a:pt x="3874" y="3602"/>
                    <a:pt x="5302" y="5293"/>
                    <a:pt x="6433" y="6638"/>
                  </a:cubicBezTo>
                  <a:cubicBezTo>
                    <a:pt x="7564" y="7972"/>
                    <a:pt x="9041" y="9674"/>
                    <a:pt x="10303" y="10984"/>
                  </a:cubicBezTo>
                  <a:cubicBezTo>
                    <a:pt x="10636" y="11305"/>
                    <a:pt x="10934" y="11603"/>
                    <a:pt x="11208" y="11877"/>
                  </a:cubicBezTo>
                  <a:cubicBezTo>
                    <a:pt x="11494" y="12139"/>
                    <a:pt x="11744" y="12365"/>
                    <a:pt x="11958" y="12567"/>
                  </a:cubicBezTo>
                  <a:cubicBezTo>
                    <a:pt x="12398" y="12936"/>
                    <a:pt x="12660" y="13163"/>
                    <a:pt x="12660" y="13163"/>
                  </a:cubicBezTo>
                  <a:cubicBezTo>
                    <a:pt x="12678" y="13175"/>
                    <a:pt x="12699" y="13180"/>
                    <a:pt x="12721" y="13180"/>
                  </a:cubicBezTo>
                  <a:cubicBezTo>
                    <a:pt x="12891" y="13180"/>
                    <a:pt x="13157" y="12850"/>
                    <a:pt x="13041" y="12734"/>
                  </a:cubicBezTo>
                  <a:cubicBezTo>
                    <a:pt x="13041" y="12734"/>
                    <a:pt x="12803" y="12496"/>
                    <a:pt x="12410" y="12091"/>
                  </a:cubicBezTo>
                  <a:cubicBezTo>
                    <a:pt x="12220" y="11889"/>
                    <a:pt x="11994" y="11639"/>
                    <a:pt x="11744" y="11365"/>
                  </a:cubicBezTo>
                  <a:cubicBezTo>
                    <a:pt x="11494" y="11079"/>
                    <a:pt x="11220" y="10758"/>
                    <a:pt x="10934" y="10412"/>
                  </a:cubicBezTo>
                  <a:cubicBezTo>
                    <a:pt x="9779" y="9043"/>
                    <a:pt x="8422" y="7269"/>
                    <a:pt x="7279" y="5924"/>
                  </a:cubicBezTo>
                  <a:cubicBezTo>
                    <a:pt x="6136" y="4566"/>
                    <a:pt x="4564" y="2923"/>
                    <a:pt x="3123" y="1768"/>
                  </a:cubicBezTo>
                  <a:cubicBezTo>
                    <a:pt x="2945" y="1614"/>
                    <a:pt x="2754" y="1495"/>
                    <a:pt x="2588" y="1364"/>
                  </a:cubicBezTo>
                  <a:cubicBezTo>
                    <a:pt x="2409" y="1233"/>
                    <a:pt x="2254" y="1114"/>
                    <a:pt x="2088" y="994"/>
                  </a:cubicBezTo>
                  <a:cubicBezTo>
                    <a:pt x="1766" y="792"/>
                    <a:pt x="1468" y="602"/>
                    <a:pt x="1218" y="447"/>
                  </a:cubicBezTo>
                  <a:cubicBezTo>
                    <a:pt x="706" y="173"/>
                    <a:pt x="397" y="6"/>
                    <a:pt x="397" y="6"/>
                  </a:cubicBezTo>
                  <a:cubicBezTo>
                    <a:pt x="385" y="2"/>
                    <a:pt x="374" y="1"/>
                    <a:pt x="3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8" name="Google Shape;688;p71"/>
            <p:cNvSpPr/>
            <p:nvPr/>
          </p:nvSpPr>
          <p:spPr>
            <a:xfrm>
              <a:off x="2179125" y="2402975"/>
              <a:ext cx="489325" cy="87375"/>
            </a:xfrm>
            <a:custGeom>
              <a:rect b="b" l="l" r="r" t="t"/>
              <a:pathLst>
                <a:path extrusionOk="0" h="3495" w="19573">
                  <a:moveTo>
                    <a:pt x="14883" y="0"/>
                  </a:moveTo>
                  <a:cubicBezTo>
                    <a:pt x="14840" y="0"/>
                    <a:pt x="14796" y="2"/>
                    <a:pt x="14753" y="6"/>
                  </a:cubicBezTo>
                  <a:cubicBezTo>
                    <a:pt x="14622" y="6"/>
                    <a:pt x="14491" y="18"/>
                    <a:pt x="14348" y="18"/>
                  </a:cubicBezTo>
                  <a:cubicBezTo>
                    <a:pt x="14086" y="29"/>
                    <a:pt x="13812" y="41"/>
                    <a:pt x="13538" y="53"/>
                  </a:cubicBezTo>
                  <a:cubicBezTo>
                    <a:pt x="13264" y="77"/>
                    <a:pt x="12990" y="101"/>
                    <a:pt x="12717" y="125"/>
                  </a:cubicBezTo>
                  <a:cubicBezTo>
                    <a:pt x="12169" y="172"/>
                    <a:pt x="11621" y="256"/>
                    <a:pt x="11097" y="315"/>
                  </a:cubicBezTo>
                  <a:cubicBezTo>
                    <a:pt x="10573" y="387"/>
                    <a:pt x="10061" y="470"/>
                    <a:pt x="9597" y="553"/>
                  </a:cubicBezTo>
                  <a:cubicBezTo>
                    <a:pt x="7716" y="899"/>
                    <a:pt x="5358" y="1518"/>
                    <a:pt x="3477" y="2042"/>
                  </a:cubicBezTo>
                  <a:cubicBezTo>
                    <a:pt x="2537" y="2292"/>
                    <a:pt x="1715" y="2518"/>
                    <a:pt x="1132" y="2685"/>
                  </a:cubicBezTo>
                  <a:cubicBezTo>
                    <a:pt x="536" y="2839"/>
                    <a:pt x="179" y="2935"/>
                    <a:pt x="179" y="2935"/>
                  </a:cubicBezTo>
                  <a:cubicBezTo>
                    <a:pt x="1" y="3018"/>
                    <a:pt x="96" y="3482"/>
                    <a:pt x="298" y="3494"/>
                  </a:cubicBezTo>
                  <a:cubicBezTo>
                    <a:pt x="298" y="3494"/>
                    <a:pt x="667" y="3435"/>
                    <a:pt x="1275" y="3327"/>
                  </a:cubicBezTo>
                  <a:cubicBezTo>
                    <a:pt x="1870" y="3208"/>
                    <a:pt x="2715" y="3042"/>
                    <a:pt x="3668" y="2851"/>
                  </a:cubicBezTo>
                  <a:cubicBezTo>
                    <a:pt x="5585" y="2470"/>
                    <a:pt x="7942" y="1982"/>
                    <a:pt x="9800" y="1649"/>
                  </a:cubicBezTo>
                  <a:cubicBezTo>
                    <a:pt x="11645" y="1292"/>
                    <a:pt x="14002" y="922"/>
                    <a:pt x="15919" y="839"/>
                  </a:cubicBezTo>
                  <a:cubicBezTo>
                    <a:pt x="16038" y="833"/>
                    <a:pt x="16154" y="833"/>
                    <a:pt x="16269" y="833"/>
                  </a:cubicBezTo>
                  <a:cubicBezTo>
                    <a:pt x="16384" y="833"/>
                    <a:pt x="16497" y="833"/>
                    <a:pt x="16610" y="827"/>
                  </a:cubicBezTo>
                  <a:lnTo>
                    <a:pt x="17253" y="827"/>
                  </a:lnTo>
                  <a:cubicBezTo>
                    <a:pt x="17646" y="851"/>
                    <a:pt x="18015" y="875"/>
                    <a:pt x="18312" y="887"/>
                  </a:cubicBezTo>
                  <a:cubicBezTo>
                    <a:pt x="18896" y="970"/>
                    <a:pt x="19253" y="1018"/>
                    <a:pt x="19253" y="1018"/>
                  </a:cubicBezTo>
                  <a:cubicBezTo>
                    <a:pt x="19255" y="1018"/>
                    <a:pt x="19257" y="1018"/>
                    <a:pt x="19259" y="1018"/>
                  </a:cubicBezTo>
                  <a:cubicBezTo>
                    <a:pt x="19446" y="1018"/>
                    <a:pt x="19572" y="505"/>
                    <a:pt x="19372" y="458"/>
                  </a:cubicBezTo>
                  <a:cubicBezTo>
                    <a:pt x="19372" y="458"/>
                    <a:pt x="19015" y="375"/>
                    <a:pt x="18396" y="244"/>
                  </a:cubicBezTo>
                  <a:cubicBezTo>
                    <a:pt x="18086" y="196"/>
                    <a:pt x="17717" y="149"/>
                    <a:pt x="17300" y="89"/>
                  </a:cubicBezTo>
                  <a:cubicBezTo>
                    <a:pt x="17086" y="77"/>
                    <a:pt x="16860" y="65"/>
                    <a:pt x="16634" y="41"/>
                  </a:cubicBezTo>
                  <a:cubicBezTo>
                    <a:pt x="16407" y="29"/>
                    <a:pt x="16157" y="6"/>
                    <a:pt x="15919" y="6"/>
                  </a:cubicBezTo>
                  <a:lnTo>
                    <a:pt x="15145" y="6"/>
                  </a:lnTo>
                  <a:cubicBezTo>
                    <a:pt x="15058" y="6"/>
                    <a:pt x="14971" y="0"/>
                    <a:pt x="148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9" name="Google Shape;689;p71"/>
            <p:cNvSpPr/>
            <p:nvPr/>
          </p:nvSpPr>
          <p:spPr>
            <a:xfrm>
              <a:off x="2525000" y="1956025"/>
              <a:ext cx="2631025" cy="2630700"/>
            </a:xfrm>
            <a:custGeom>
              <a:rect b="b" l="l" r="r" t="t"/>
              <a:pathLst>
                <a:path extrusionOk="0" h="105228" w="105241">
                  <a:moveTo>
                    <a:pt x="52614" y="1"/>
                  </a:moveTo>
                  <a:cubicBezTo>
                    <a:pt x="23563" y="1"/>
                    <a:pt x="1" y="23551"/>
                    <a:pt x="1" y="52614"/>
                  </a:cubicBezTo>
                  <a:cubicBezTo>
                    <a:pt x="1" y="81677"/>
                    <a:pt x="23563" y="105228"/>
                    <a:pt x="52614" y="105228"/>
                  </a:cubicBezTo>
                  <a:cubicBezTo>
                    <a:pt x="81678" y="105228"/>
                    <a:pt x="105240" y="81677"/>
                    <a:pt x="105240" y="52614"/>
                  </a:cubicBezTo>
                  <a:cubicBezTo>
                    <a:pt x="105240" y="23551"/>
                    <a:pt x="81678" y="1"/>
                    <a:pt x="526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0" name="Google Shape;690;p71"/>
            <p:cNvSpPr/>
            <p:nvPr/>
          </p:nvSpPr>
          <p:spPr>
            <a:xfrm>
              <a:off x="4178175" y="4397625"/>
              <a:ext cx="88750" cy="32875"/>
            </a:xfrm>
            <a:custGeom>
              <a:rect b="b" l="l" r="r" t="t"/>
              <a:pathLst>
                <a:path extrusionOk="0" h="1315" w="3550">
                  <a:moveTo>
                    <a:pt x="1702" y="1"/>
                  </a:moveTo>
                  <a:cubicBezTo>
                    <a:pt x="1127" y="1"/>
                    <a:pt x="621" y="113"/>
                    <a:pt x="251" y="694"/>
                  </a:cubicBezTo>
                  <a:cubicBezTo>
                    <a:pt x="0" y="1204"/>
                    <a:pt x="466" y="1315"/>
                    <a:pt x="914" y="1315"/>
                  </a:cubicBezTo>
                  <a:cubicBezTo>
                    <a:pt x="1104" y="1315"/>
                    <a:pt x="1290" y="1295"/>
                    <a:pt x="1418" y="1277"/>
                  </a:cubicBezTo>
                  <a:cubicBezTo>
                    <a:pt x="1763" y="1230"/>
                    <a:pt x="3549" y="920"/>
                    <a:pt x="3442" y="301"/>
                  </a:cubicBezTo>
                  <a:cubicBezTo>
                    <a:pt x="3393" y="56"/>
                    <a:pt x="3004" y="24"/>
                    <a:pt x="2687" y="24"/>
                  </a:cubicBezTo>
                  <a:cubicBezTo>
                    <a:pt x="2572" y="24"/>
                    <a:pt x="2466" y="28"/>
                    <a:pt x="2390" y="28"/>
                  </a:cubicBezTo>
                  <a:cubicBezTo>
                    <a:pt x="2369" y="28"/>
                    <a:pt x="2351" y="28"/>
                    <a:pt x="2335" y="27"/>
                  </a:cubicBezTo>
                  <a:cubicBezTo>
                    <a:pt x="2117" y="15"/>
                    <a:pt x="1905" y="1"/>
                    <a:pt x="17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1" name="Google Shape;691;p71"/>
            <p:cNvSpPr/>
            <p:nvPr/>
          </p:nvSpPr>
          <p:spPr>
            <a:xfrm>
              <a:off x="3759975" y="2855825"/>
              <a:ext cx="289350" cy="91800"/>
            </a:xfrm>
            <a:custGeom>
              <a:rect b="b" l="l" r="r" t="t"/>
              <a:pathLst>
                <a:path extrusionOk="0" h="3672" w="11574">
                  <a:moveTo>
                    <a:pt x="3129" y="1"/>
                  </a:moveTo>
                  <a:cubicBezTo>
                    <a:pt x="2199" y="1"/>
                    <a:pt x="1385" y="597"/>
                    <a:pt x="453" y="715"/>
                  </a:cubicBezTo>
                  <a:cubicBezTo>
                    <a:pt x="440" y="712"/>
                    <a:pt x="429" y="711"/>
                    <a:pt x="417" y="711"/>
                  </a:cubicBezTo>
                  <a:cubicBezTo>
                    <a:pt x="386" y="711"/>
                    <a:pt x="357" y="722"/>
                    <a:pt x="322" y="739"/>
                  </a:cubicBezTo>
                  <a:cubicBezTo>
                    <a:pt x="179" y="858"/>
                    <a:pt x="156" y="870"/>
                    <a:pt x="60" y="1049"/>
                  </a:cubicBezTo>
                  <a:cubicBezTo>
                    <a:pt x="1" y="1156"/>
                    <a:pt x="60" y="1275"/>
                    <a:pt x="179" y="1323"/>
                  </a:cubicBezTo>
                  <a:cubicBezTo>
                    <a:pt x="409" y="1413"/>
                    <a:pt x="616" y="1449"/>
                    <a:pt x="810" y="1449"/>
                  </a:cubicBezTo>
                  <a:cubicBezTo>
                    <a:pt x="1551" y="1449"/>
                    <a:pt x="2099" y="929"/>
                    <a:pt x="2944" y="929"/>
                  </a:cubicBezTo>
                  <a:cubicBezTo>
                    <a:pt x="2959" y="929"/>
                    <a:pt x="2974" y="929"/>
                    <a:pt x="2989" y="930"/>
                  </a:cubicBezTo>
                  <a:cubicBezTo>
                    <a:pt x="3882" y="954"/>
                    <a:pt x="4299" y="1680"/>
                    <a:pt x="5073" y="1870"/>
                  </a:cubicBezTo>
                  <a:cubicBezTo>
                    <a:pt x="5799" y="2061"/>
                    <a:pt x="6180" y="1989"/>
                    <a:pt x="6835" y="2478"/>
                  </a:cubicBezTo>
                  <a:cubicBezTo>
                    <a:pt x="7085" y="2668"/>
                    <a:pt x="8097" y="2894"/>
                    <a:pt x="7526" y="3347"/>
                  </a:cubicBezTo>
                  <a:cubicBezTo>
                    <a:pt x="7395" y="3454"/>
                    <a:pt x="7514" y="3668"/>
                    <a:pt x="7656" y="3668"/>
                  </a:cubicBezTo>
                  <a:cubicBezTo>
                    <a:pt x="7787" y="3670"/>
                    <a:pt x="7930" y="3671"/>
                    <a:pt x="8083" y="3671"/>
                  </a:cubicBezTo>
                  <a:cubicBezTo>
                    <a:pt x="9172" y="3671"/>
                    <a:pt x="10737" y="3597"/>
                    <a:pt x="11478" y="2918"/>
                  </a:cubicBezTo>
                  <a:cubicBezTo>
                    <a:pt x="11574" y="2823"/>
                    <a:pt x="11538" y="2680"/>
                    <a:pt x="11443" y="2620"/>
                  </a:cubicBezTo>
                  <a:cubicBezTo>
                    <a:pt x="10109" y="1704"/>
                    <a:pt x="8002" y="1608"/>
                    <a:pt x="6442" y="1120"/>
                  </a:cubicBezTo>
                  <a:cubicBezTo>
                    <a:pt x="5454" y="811"/>
                    <a:pt x="4216" y="25"/>
                    <a:pt x="3156" y="1"/>
                  </a:cubicBezTo>
                  <a:cubicBezTo>
                    <a:pt x="3147" y="1"/>
                    <a:pt x="3138" y="1"/>
                    <a:pt x="31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2" name="Google Shape;692;p71"/>
            <p:cNvSpPr/>
            <p:nvPr/>
          </p:nvSpPr>
          <p:spPr>
            <a:xfrm>
              <a:off x="3922500" y="2967700"/>
              <a:ext cx="77800" cy="27925"/>
            </a:xfrm>
            <a:custGeom>
              <a:rect b="b" l="l" r="r" t="t"/>
              <a:pathLst>
                <a:path extrusionOk="0" h="1117" w="3112">
                  <a:moveTo>
                    <a:pt x="337" y="0"/>
                  </a:moveTo>
                  <a:cubicBezTo>
                    <a:pt x="283" y="0"/>
                    <a:pt x="230" y="15"/>
                    <a:pt x="179" y="50"/>
                  </a:cubicBezTo>
                  <a:cubicBezTo>
                    <a:pt x="1" y="181"/>
                    <a:pt x="1" y="491"/>
                    <a:pt x="108" y="658"/>
                  </a:cubicBezTo>
                  <a:cubicBezTo>
                    <a:pt x="251" y="884"/>
                    <a:pt x="560" y="920"/>
                    <a:pt x="798" y="943"/>
                  </a:cubicBezTo>
                  <a:cubicBezTo>
                    <a:pt x="1203" y="979"/>
                    <a:pt x="1560" y="955"/>
                    <a:pt x="1965" y="1074"/>
                  </a:cubicBezTo>
                  <a:cubicBezTo>
                    <a:pt x="2048" y="1100"/>
                    <a:pt x="2176" y="1117"/>
                    <a:pt x="2312" y="1117"/>
                  </a:cubicBezTo>
                  <a:cubicBezTo>
                    <a:pt x="2680" y="1117"/>
                    <a:pt x="3111" y="992"/>
                    <a:pt x="2894" y="574"/>
                  </a:cubicBezTo>
                  <a:cubicBezTo>
                    <a:pt x="2751" y="312"/>
                    <a:pt x="2358" y="158"/>
                    <a:pt x="2084" y="98"/>
                  </a:cubicBezTo>
                  <a:cubicBezTo>
                    <a:pt x="2031" y="88"/>
                    <a:pt x="1979" y="83"/>
                    <a:pt x="1928" y="83"/>
                  </a:cubicBezTo>
                  <a:cubicBezTo>
                    <a:pt x="1607" y="83"/>
                    <a:pt x="1327" y="261"/>
                    <a:pt x="1025" y="261"/>
                  </a:cubicBezTo>
                  <a:cubicBezTo>
                    <a:pt x="989" y="261"/>
                    <a:pt x="954" y="258"/>
                    <a:pt x="917" y="253"/>
                  </a:cubicBezTo>
                  <a:cubicBezTo>
                    <a:pt x="749" y="197"/>
                    <a:pt x="536" y="0"/>
                    <a:pt x="3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3" name="Google Shape;693;p71"/>
            <p:cNvSpPr/>
            <p:nvPr/>
          </p:nvSpPr>
          <p:spPr>
            <a:xfrm>
              <a:off x="4042750" y="2932100"/>
              <a:ext cx="156725" cy="70025"/>
            </a:xfrm>
            <a:custGeom>
              <a:rect b="b" l="l" r="r" t="t"/>
              <a:pathLst>
                <a:path extrusionOk="0" h="2801" w="6269">
                  <a:moveTo>
                    <a:pt x="1479" y="1"/>
                  </a:moveTo>
                  <a:cubicBezTo>
                    <a:pt x="1168" y="1"/>
                    <a:pt x="881" y="65"/>
                    <a:pt x="656" y="236"/>
                  </a:cubicBezTo>
                  <a:cubicBezTo>
                    <a:pt x="644" y="248"/>
                    <a:pt x="632" y="260"/>
                    <a:pt x="620" y="272"/>
                  </a:cubicBezTo>
                  <a:cubicBezTo>
                    <a:pt x="572" y="331"/>
                    <a:pt x="536" y="415"/>
                    <a:pt x="584" y="498"/>
                  </a:cubicBezTo>
                  <a:cubicBezTo>
                    <a:pt x="763" y="820"/>
                    <a:pt x="2037" y="1177"/>
                    <a:pt x="2013" y="1462"/>
                  </a:cubicBezTo>
                  <a:cubicBezTo>
                    <a:pt x="2013" y="1441"/>
                    <a:pt x="1814" y="1427"/>
                    <a:pt x="1543" y="1427"/>
                  </a:cubicBezTo>
                  <a:cubicBezTo>
                    <a:pt x="1059" y="1427"/>
                    <a:pt x="346" y="1471"/>
                    <a:pt x="132" y="1593"/>
                  </a:cubicBezTo>
                  <a:cubicBezTo>
                    <a:pt x="25" y="1641"/>
                    <a:pt x="1" y="1808"/>
                    <a:pt x="84" y="1891"/>
                  </a:cubicBezTo>
                  <a:cubicBezTo>
                    <a:pt x="358" y="2129"/>
                    <a:pt x="739" y="2153"/>
                    <a:pt x="1084" y="2189"/>
                  </a:cubicBezTo>
                  <a:cubicBezTo>
                    <a:pt x="1117" y="2191"/>
                    <a:pt x="1150" y="2192"/>
                    <a:pt x="1185" y="2192"/>
                  </a:cubicBezTo>
                  <a:cubicBezTo>
                    <a:pt x="1376" y="2192"/>
                    <a:pt x="1598" y="2160"/>
                    <a:pt x="1803" y="2160"/>
                  </a:cubicBezTo>
                  <a:cubicBezTo>
                    <a:pt x="1917" y="2160"/>
                    <a:pt x="2025" y="2170"/>
                    <a:pt x="2120" y="2201"/>
                  </a:cubicBezTo>
                  <a:cubicBezTo>
                    <a:pt x="2239" y="2236"/>
                    <a:pt x="2620" y="2713"/>
                    <a:pt x="2787" y="2748"/>
                  </a:cubicBezTo>
                  <a:cubicBezTo>
                    <a:pt x="2924" y="2783"/>
                    <a:pt x="2968" y="2801"/>
                    <a:pt x="3008" y="2801"/>
                  </a:cubicBezTo>
                  <a:cubicBezTo>
                    <a:pt x="3052" y="2801"/>
                    <a:pt x="3091" y="2780"/>
                    <a:pt x="3239" y="2736"/>
                  </a:cubicBezTo>
                  <a:cubicBezTo>
                    <a:pt x="3891" y="2553"/>
                    <a:pt x="2687" y="2151"/>
                    <a:pt x="4035" y="2151"/>
                  </a:cubicBezTo>
                  <a:cubicBezTo>
                    <a:pt x="4091" y="2151"/>
                    <a:pt x="4151" y="2152"/>
                    <a:pt x="4216" y="2153"/>
                  </a:cubicBezTo>
                  <a:cubicBezTo>
                    <a:pt x="4404" y="2153"/>
                    <a:pt x="4531" y="2298"/>
                    <a:pt x="4712" y="2298"/>
                  </a:cubicBezTo>
                  <a:cubicBezTo>
                    <a:pt x="4725" y="2298"/>
                    <a:pt x="4738" y="2298"/>
                    <a:pt x="4751" y="2296"/>
                  </a:cubicBezTo>
                  <a:cubicBezTo>
                    <a:pt x="4823" y="2296"/>
                    <a:pt x="4918" y="2248"/>
                    <a:pt x="4930" y="2165"/>
                  </a:cubicBezTo>
                  <a:cubicBezTo>
                    <a:pt x="4988" y="1789"/>
                    <a:pt x="5359" y="1686"/>
                    <a:pt x="5719" y="1686"/>
                  </a:cubicBezTo>
                  <a:cubicBezTo>
                    <a:pt x="5803" y="1686"/>
                    <a:pt x="5887" y="1692"/>
                    <a:pt x="5966" y="1701"/>
                  </a:cubicBezTo>
                  <a:cubicBezTo>
                    <a:pt x="5977" y="1702"/>
                    <a:pt x="5989" y="1703"/>
                    <a:pt x="6000" y="1703"/>
                  </a:cubicBezTo>
                  <a:cubicBezTo>
                    <a:pt x="6142" y="1703"/>
                    <a:pt x="6268" y="1570"/>
                    <a:pt x="6180" y="1427"/>
                  </a:cubicBezTo>
                  <a:cubicBezTo>
                    <a:pt x="5668" y="570"/>
                    <a:pt x="4335" y="736"/>
                    <a:pt x="3537" y="498"/>
                  </a:cubicBezTo>
                  <a:cubicBezTo>
                    <a:pt x="3016" y="333"/>
                    <a:pt x="2185" y="1"/>
                    <a:pt x="14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4" name="Google Shape;694;p71"/>
            <p:cNvSpPr/>
            <p:nvPr/>
          </p:nvSpPr>
          <p:spPr>
            <a:xfrm>
              <a:off x="4212125" y="2968325"/>
              <a:ext cx="65725" cy="32225"/>
            </a:xfrm>
            <a:custGeom>
              <a:rect b="b" l="l" r="r" t="t"/>
              <a:pathLst>
                <a:path extrusionOk="0" h="1289" w="2629">
                  <a:moveTo>
                    <a:pt x="1267" y="1"/>
                  </a:moveTo>
                  <a:cubicBezTo>
                    <a:pt x="1051" y="1"/>
                    <a:pt x="840" y="31"/>
                    <a:pt x="667" y="85"/>
                  </a:cubicBezTo>
                  <a:cubicBezTo>
                    <a:pt x="298" y="204"/>
                    <a:pt x="0" y="549"/>
                    <a:pt x="477" y="775"/>
                  </a:cubicBezTo>
                  <a:cubicBezTo>
                    <a:pt x="786" y="918"/>
                    <a:pt x="1143" y="1002"/>
                    <a:pt x="1477" y="1109"/>
                  </a:cubicBezTo>
                  <a:cubicBezTo>
                    <a:pt x="1679" y="1180"/>
                    <a:pt x="1905" y="1276"/>
                    <a:pt x="2132" y="1287"/>
                  </a:cubicBezTo>
                  <a:cubicBezTo>
                    <a:pt x="2142" y="1288"/>
                    <a:pt x="2151" y="1288"/>
                    <a:pt x="2161" y="1288"/>
                  </a:cubicBezTo>
                  <a:cubicBezTo>
                    <a:pt x="2629" y="1288"/>
                    <a:pt x="2556" y="722"/>
                    <a:pt x="2370" y="418"/>
                  </a:cubicBezTo>
                  <a:cubicBezTo>
                    <a:pt x="2370" y="406"/>
                    <a:pt x="2358" y="406"/>
                    <a:pt x="2358" y="394"/>
                  </a:cubicBezTo>
                  <a:cubicBezTo>
                    <a:pt x="2346" y="394"/>
                    <a:pt x="2346" y="383"/>
                    <a:pt x="2346" y="383"/>
                  </a:cubicBezTo>
                  <a:cubicBezTo>
                    <a:pt x="2105" y="110"/>
                    <a:pt x="1675" y="1"/>
                    <a:pt x="1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5" name="Google Shape;695;p71"/>
            <p:cNvSpPr/>
            <p:nvPr/>
          </p:nvSpPr>
          <p:spPr>
            <a:xfrm>
              <a:off x="3918025" y="2797925"/>
              <a:ext cx="53625" cy="58200"/>
            </a:xfrm>
            <a:custGeom>
              <a:rect b="b" l="l" r="r" t="t"/>
              <a:pathLst>
                <a:path extrusionOk="0" h="2328" w="2145">
                  <a:moveTo>
                    <a:pt x="502" y="0"/>
                  </a:moveTo>
                  <a:cubicBezTo>
                    <a:pt x="471" y="0"/>
                    <a:pt x="436" y="8"/>
                    <a:pt x="406" y="31"/>
                  </a:cubicBezTo>
                  <a:cubicBezTo>
                    <a:pt x="1" y="269"/>
                    <a:pt x="191" y="1043"/>
                    <a:pt x="322" y="1388"/>
                  </a:cubicBezTo>
                  <a:cubicBezTo>
                    <a:pt x="476" y="1817"/>
                    <a:pt x="915" y="2328"/>
                    <a:pt x="1413" y="2328"/>
                  </a:cubicBezTo>
                  <a:cubicBezTo>
                    <a:pt x="1454" y="2328"/>
                    <a:pt x="1495" y="2324"/>
                    <a:pt x="1537" y="2317"/>
                  </a:cubicBezTo>
                  <a:cubicBezTo>
                    <a:pt x="2144" y="2210"/>
                    <a:pt x="1632" y="1424"/>
                    <a:pt x="1477" y="1150"/>
                  </a:cubicBezTo>
                  <a:cubicBezTo>
                    <a:pt x="1323" y="853"/>
                    <a:pt x="977" y="43"/>
                    <a:pt x="549" y="7"/>
                  </a:cubicBezTo>
                  <a:cubicBezTo>
                    <a:pt x="536" y="3"/>
                    <a:pt x="519" y="0"/>
                    <a:pt x="5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6" name="Google Shape;696;p71"/>
            <p:cNvSpPr/>
            <p:nvPr/>
          </p:nvSpPr>
          <p:spPr>
            <a:xfrm>
              <a:off x="3800175" y="2889750"/>
              <a:ext cx="37525" cy="28300"/>
            </a:xfrm>
            <a:custGeom>
              <a:rect b="b" l="l" r="r" t="t"/>
              <a:pathLst>
                <a:path extrusionOk="0" h="1132" w="1501">
                  <a:moveTo>
                    <a:pt x="721" y="0"/>
                  </a:moveTo>
                  <a:cubicBezTo>
                    <a:pt x="418" y="0"/>
                    <a:pt x="117" y="126"/>
                    <a:pt x="12" y="382"/>
                  </a:cubicBezTo>
                  <a:cubicBezTo>
                    <a:pt x="0" y="430"/>
                    <a:pt x="0" y="454"/>
                    <a:pt x="12" y="489"/>
                  </a:cubicBezTo>
                  <a:cubicBezTo>
                    <a:pt x="12" y="811"/>
                    <a:pt x="393" y="1073"/>
                    <a:pt x="667" y="1121"/>
                  </a:cubicBezTo>
                  <a:cubicBezTo>
                    <a:pt x="707" y="1128"/>
                    <a:pt x="750" y="1131"/>
                    <a:pt x="793" y="1131"/>
                  </a:cubicBezTo>
                  <a:cubicBezTo>
                    <a:pt x="1113" y="1131"/>
                    <a:pt x="1500" y="942"/>
                    <a:pt x="1500" y="597"/>
                  </a:cubicBezTo>
                  <a:cubicBezTo>
                    <a:pt x="1500" y="203"/>
                    <a:pt x="1108" y="0"/>
                    <a:pt x="7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7" name="Google Shape;697;p71"/>
            <p:cNvSpPr/>
            <p:nvPr/>
          </p:nvSpPr>
          <p:spPr>
            <a:xfrm>
              <a:off x="4054075" y="2895650"/>
              <a:ext cx="42875" cy="32800"/>
            </a:xfrm>
            <a:custGeom>
              <a:rect b="b" l="l" r="r" t="t"/>
              <a:pathLst>
                <a:path extrusionOk="0" h="1312" w="1715">
                  <a:moveTo>
                    <a:pt x="797" y="1"/>
                  </a:moveTo>
                  <a:cubicBezTo>
                    <a:pt x="716" y="1"/>
                    <a:pt x="636" y="13"/>
                    <a:pt x="560" y="39"/>
                  </a:cubicBezTo>
                  <a:cubicBezTo>
                    <a:pt x="560" y="39"/>
                    <a:pt x="548" y="51"/>
                    <a:pt x="548" y="51"/>
                  </a:cubicBezTo>
                  <a:lnTo>
                    <a:pt x="512" y="51"/>
                  </a:lnTo>
                  <a:cubicBezTo>
                    <a:pt x="179" y="230"/>
                    <a:pt x="0" y="646"/>
                    <a:pt x="238" y="980"/>
                  </a:cubicBezTo>
                  <a:cubicBezTo>
                    <a:pt x="388" y="1191"/>
                    <a:pt x="649" y="1311"/>
                    <a:pt x="904" y="1311"/>
                  </a:cubicBezTo>
                  <a:cubicBezTo>
                    <a:pt x="994" y="1311"/>
                    <a:pt x="1083" y="1296"/>
                    <a:pt x="1167" y="1266"/>
                  </a:cubicBezTo>
                  <a:cubicBezTo>
                    <a:pt x="1512" y="1135"/>
                    <a:pt x="1715" y="742"/>
                    <a:pt x="1524" y="396"/>
                  </a:cubicBezTo>
                  <a:cubicBezTo>
                    <a:pt x="1376" y="155"/>
                    <a:pt x="1082" y="1"/>
                    <a:pt x="7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8" name="Google Shape;698;p71"/>
            <p:cNvSpPr/>
            <p:nvPr/>
          </p:nvSpPr>
          <p:spPr>
            <a:xfrm>
              <a:off x="3014650" y="1963250"/>
              <a:ext cx="1907400" cy="2504750"/>
            </a:xfrm>
            <a:custGeom>
              <a:rect b="b" l="l" r="r" t="t"/>
              <a:pathLst>
                <a:path extrusionOk="0" h="100190" w="76296">
                  <a:moveTo>
                    <a:pt x="35267" y="1963"/>
                  </a:moveTo>
                  <a:cubicBezTo>
                    <a:pt x="35411" y="1963"/>
                    <a:pt x="35575" y="1983"/>
                    <a:pt x="35791" y="2033"/>
                  </a:cubicBezTo>
                  <a:cubicBezTo>
                    <a:pt x="35606" y="2008"/>
                    <a:pt x="35431" y="1996"/>
                    <a:pt x="35255" y="1996"/>
                  </a:cubicBezTo>
                  <a:cubicBezTo>
                    <a:pt x="35103" y="1996"/>
                    <a:pt x="34951" y="2005"/>
                    <a:pt x="34791" y="2021"/>
                  </a:cubicBezTo>
                  <a:cubicBezTo>
                    <a:pt x="34886" y="1997"/>
                    <a:pt x="34981" y="1974"/>
                    <a:pt x="35088" y="1974"/>
                  </a:cubicBezTo>
                  <a:cubicBezTo>
                    <a:pt x="35146" y="1966"/>
                    <a:pt x="35205" y="1963"/>
                    <a:pt x="35267" y="1963"/>
                  </a:cubicBezTo>
                  <a:close/>
                  <a:moveTo>
                    <a:pt x="20348" y="1628"/>
                  </a:moveTo>
                  <a:cubicBezTo>
                    <a:pt x="19622" y="1771"/>
                    <a:pt x="18884" y="1938"/>
                    <a:pt x="18181" y="2117"/>
                  </a:cubicBezTo>
                  <a:cubicBezTo>
                    <a:pt x="18884" y="1926"/>
                    <a:pt x="19610" y="1759"/>
                    <a:pt x="20348" y="1628"/>
                  </a:cubicBezTo>
                  <a:close/>
                  <a:moveTo>
                    <a:pt x="42875" y="4486"/>
                  </a:moveTo>
                  <a:lnTo>
                    <a:pt x="42875" y="4486"/>
                  </a:lnTo>
                  <a:cubicBezTo>
                    <a:pt x="43030" y="4593"/>
                    <a:pt x="43173" y="4712"/>
                    <a:pt x="43280" y="4855"/>
                  </a:cubicBezTo>
                  <a:cubicBezTo>
                    <a:pt x="43065" y="4676"/>
                    <a:pt x="43054" y="4629"/>
                    <a:pt x="42875" y="4486"/>
                  </a:cubicBezTo>
                  <a:close/>
                  <a:moveTo>
                    <a:pt x="15872" y="4236"/>
                  </a:moveTo>
                  <a:cubicBezTo>
                    <a:pt x="15860" y="4283"/>
                    <a:pt x="15872" y="4331"/>
                    <a:pt x="15895" y="4379"/>
                  </a:cubicBezTo>
                  <a:cubicBezTo>
                    <a:pt x="16055" y="4720"/>
                    <a:pt x="16185" y="4819"/>
                    <a:pt x="16320" y="4819"/>
                  </a:cubicBezTo>
                  <a:cubicBezTo>
                    <a:pt x="16507" y="4819"/>
                    <a:pt x="16705" y="4632"/>
                    <a:pt x="17007" y="4632"/>
                  </a:cubicBezTo>
                  <a:cubicBezTo>
                    <a:pt x="17075" y="4632"/>
                    <a:pt x="17149" y="4641"/>
                    <a:pt x="17229" y="4664"/>
                  </a:cubicBezTo>
                  <a:cubicBezTo>
                    <a:pt x="17372" y="4712"/>
                    <a:pt x="17419" y="4843"/>
                    <a:pt x="17515" y="4986"/>
                  </a:cubicBezTo>
                  <a:cubicBezTo>
                    <a:pt x="16748" y="4865"/>
                    <a:pt x="15969" y="4778"/>
                    <a:pt x="15177" y="4778"/>
                  </a:cubicBezTo>
                  <a:cubicBezTo>
                    <a:pt x="14640" y="4778"/>
                    <a:pt x="14098" y="4818"/>
                    <a:pt x="13550" y="4915"/>
                  </a:cubicBezTo>
                  <a:cubicBezTo>
                    <a:pt x="13193" y="4974"/>
                    <a:pt x="12943" y="5081"/>
                    <a:pt x="12597" y="5176"/>
                  </a:cubicBezTo>
                  <a:cubicBezTo>
                    <a:pt x="12323" y="5248"/>
                    <a:pt x="12026" y="5260"/>
                    <a:pt x="11728" y="5284"/>
                  </a:cubicBezTo>
                  <a:cubicBezTo>
                    <a:pt x="11835" y="5272"/>
                    <a:pt x="11931" y="5260"/>
                    <a:pt x="12038" y="5236"/>
                  </a:cubicBezTo>
                  <a:cubicBezTo>
                    <a:pt x="13205" y="4986"/>
                    <a:pt x="14395" y="4700"/>
                    <a:pt x="15514" y="4343"/>
                  </a:cubicBezTo>
                  <a:cubicBezTo>
                    <a:pt x="15550" y="4343"/>
                    <a:pt x="15693" y="4295"/>
                    <a:pt x="15872" y="4236"/>
                  </a:cubicBezTo>
                  <a:close/>
                  <a:moveTo>
                    <a:pt x="14645" y="6069"/>
                  </a:moveTo>
                  <a:cubicBezTo>
                    <a:pt x="14752" y="6069"/>
                    <a:pt x="14860" y="6081"/>
                    <a:pt x="14967" y="6081"/>
                  </a:cubicBezTo>
                  <a:cubicBezTo>
                    <a:pt x="15050" y="6093"/>
                    <a:pt x="15121" y="6105"/>
                    <a:pt x="15205" y="6117"/>
                  </a:cubicBezTo>
                  <a:cubicBezTo>
                    <a:pt x="15324" y="6141"/>
                    <a:pt x="15348" y="6153"/>
                    <a:pt x="15276" y="6153"/>
                  </a:cubicBezTo>
                  <a:cubicBezTo>
                    <a:pt x="15169" y="6308"/>
                    <a:pt x="14740" y="6450"/>
                    <a:pt x="14550" y="6522"/>
                  </a:cubicBezTo>
                  <a:cubicBezTo>
                    <a:pt x="14401" y="6583"/>
                    <a:pt x="14141" y="6709"/>
                    <a:pt x="13930" y="6709"/>
                  </a:cubicBezTo>
                  <a:cubicBezTo>
                    <a:pt x="13854" y="6709"/>
                    <a:pt x="13785" y="6693"/>
                    <a:pt x="13728" y="6653"/>
                  </a:cubicBezTo>
                  <a:cubicBezTo>
                    <a:pt x="13312" y="6355"/>
                    <a:pt x="13597" y="6248"/>
                    <a:pt x="13788" y="6188"/>
                  </a:cubicBezTo>
                  <a:cubicBezTo>
                    <a:pt x="14062" y="6093"/>
                    <a:pt x="14359" y="6069"/>
                    <a:pt x="14645" y="6069"/>
                  </a:cubicBezTo>
                  <a:close/>
                  <a:moveTo>
                    <a:pt x="17995" y="7090"/>
                  </a:moveTo>
                  <a:cubicBezTo>
                    <a:pt x="18097" y="7090"/>
                    <a:pt x="18200" y="7099"/>
                    <a:pt x="18300" y="7117"/>
                  </a:cubicBezTo>
                  <a:cubicBezTo>
                    <a:pt x="18396" y="7141"/>
                    <a:pt x="18539" y="7153"/>
                    <a:pt x="18550" y="7272"/>
                  </a:cubicBezTo>
                  <a:cubicBezTo>
                    <a:pt x="18550" y="7367"/>
                    <a:pt x="18241" y="7546"/>
                    <a:pt x="18181" y="7570"/>
                  </a:cubicBezTo>
                  <a:cubicBezTo>
                    <a:pt x="17999" y="7670"/>
                    <a:pt x="17769" y="7749"/>
                    <a:pt x="17554" y="7749"/>
                  </a:cubicBezTo>
                  <a:cubicBezTo>
                    <a:pt x="17487" y="7749"/>
                    <a:pt x="17422" y="7741"/>
                    <a:pt x="17360" y="7724"/>
                  </a:cubicBezTo>
                  <a:cubicBezTo>
                    <a:pt x="17193" y="7689"/>
                    <a:pt x="16979" y="7582"/>
                    <a:pt x="17074" y="7403"/>
                  </a:cubicBezTo>
                  <a:cubicBezTo>
                    <a:pt x="17110" y="7331"/>
                    <a:pt x="17241" y="7284"/>
                    <a:pt x="17312" y="7248"/>
                  </a:cubicBezTo>
                  <a:cubicBezTo>
                    <a:pt x="17520" y="7140"/>
                    <a:pt x="17757" y="7090"/>
                    <a:pt x="17995" y="7090"/>
                  </a:cubicBezTo>
                  <a:close/>
                  <a:moveTo>
                    <a:pt x="54186" y="7879"/>
                  </a:moveTo>
                  <a:cubicBezTo>
                    <a:pt x="54186" y="7915"/>
                    <a:pt x="54186" y="7963"/>
                    <a:pt x="54186" y="8010"/>
                  </a:cubicBezTo>
                  <a:cubicBezTo>
                    <a:pt x="54186" y="8010"/>
                    <a:pt x="54174" y="7998"/>
                    <a:pt x="54174" y="7998"/>
                  </a:cubicBezTo>
                  <a:cubicBezTo>
                    <a:pt x="54162" y="7974"/>
                    <a:pt x="54150" y="7951"/>
                    <a:pt x="54138" y="7927"/>
                  </a:cubicBezTo>
                  <a:cubicBezTo>
                    <a:pt x="54162" y="7915"/>
                    <a:pt x="54174" y="7903"/>
                    <a:pt x="54186" y="7879"/>
                  </a:cubicBezTo>
                  <a:close/>
                  <a:moveTo>
                    <a:pt x="14696" y="8031"/>
                  </a:moveTo>
                  <a:cubicBezTo>
                    <a:pt x="14788" y="8031"/>
                    <a:pt x="14907" y="8057"/>
                    <a:pt x="14967" y="8117"/>
                  </a:cubicBezTo>
                  <a:cubicBezTo>
                    <a:pt x="15145" y="8272"/>
                    <a:pt x="14883" y="8415"/>
                    <a:pt x="14729" y="8439"/>
                  </a:cubicBezTo>
                  <a:cubicBezTo>
                    <a:pt x="14586" y="8427"/>
                    <a:pt x="14300" y="8332"/>
                    <a:pt x="14407" y="8153"/>
                  </a:cubicBezTo>
                  <a:cubicBezTo>
                    <a:pt x="14455" y="8082"/>
                    <a:pt x="14562" y="8046"/>
                    <a:pt x="14645" y="8034"/>
                  </a:cubicBezTo>
                  <a:cubicBezTo>
                    <a:pt x="14661" y="8032"/>
                    <a:pt x="14678" y="8031"/>
                    <a:pt x="14696" y="8031"/>
                  </a:cubicBezTo>
                  <a:close/>
                  <a:moveTo>
                    <a:pt x="21338" y="11827"/>
                  </a:moveTo>
                  <a:cubicBezTo>
                    <a:pt x="21591" y="11827"/>
                    <a:pt x="21895" y="12320"/>
                    <a:pt x="21956" y="12570"/>
                  </a:cubicBezTo>
                  <a:cubicBezTo>
                    <a:pt x="21979" y="12665"/>
                    <a:pt x="22015" y="12773"/>
                    <a:pt x="21991" y="12868"/>
                  </a:cubicBezTo>
                  <a:cubicBezTo>
                    <a:pt x="21961" y="12983"/>
                    <a:pt x="21890" y="13021"/>
                    <a:pt x="21806" y="13021"/>
                  </a:cubicBezTo>
                  <a:cubicBezTo>
                    <a:pt x="21726" y="13021"/>
                    <a:pt x="21632" y="12986"/>
                    <a:pt x="21551" y="12951"/>
                  </a:cubicBezTo>
                  <a:cubicBezTo>
                    <a:pt x="21229" y="12796"/>
                    <a:pt x="20991" y="12451"/>
                    <a:pt x="21086" y="12082"/>
                  </a:cubicBezTo>
                  <a:cubicBezTo>
                    <a:pt x="21152" y="11898"/>
                    <a:pt x="21241" y="11827"/>
                    <a:pt x="21338" y="11827"/>
                  </a:cubicBezTo>
                  <a:close/>
                  <a:moveTo>
                    <a:pt x="32862" y="12892"/>
                  </a:moveTo>
                  <a:lnTo>
                    <a:pt x="32862" y="12892"/>
                  </a:lnTo>
                  <a:cubicBezTo>
                    <a:pt x="32921" y="12963"/>
                    <a:pt x="32981" y="13023"/>
                    <a:pt x="33028" y="13082"/>
                  </a:cubicBezTo>
                  <a:cubicBezTo>
                    <a:pt x="33005" y="13070"/>
                    <a:pt x="32981" y="13058"/>
                    <a:pt x="32969" y="13046"/>
                  </a:cubicBezTo>
                  <a:cubicBezTo>
                    <a:pt x="32921" y="12999"/>
                    <a:pt x="32897" y="12963"/>
                    <a:pt x="32862" y="12892"/>
                  </a:cubicBezTo>
                  <a:close/>
                  <a:moveTo>
                    <a:pt x="28815" y="15080"/>
                  </a:moveTo>
                  <a:cubicBezTo>
                    <a:pt x="28943" y="15080"/>
                    <a:pt x="29073" y="15092"/>
                    <a:pt x="29207" y="15118"/>
                  </a:cubicBezTo>
                  <a:cubicBezTo>
                    <a:pt x="29659" y="15202"/>
                    <a:pt x="31469" y="15844"/>
                    <a:pt x="30135" y="16142"/>
                  </a:cubicBezTo>
                  <a:cubicBezTo>
                    <a:pt x="30077" y="16156"/>
                    <a:pt x="30013" y="16161"/>
                    <a:pt x="29945" y="16161"/>
                  </a:cubicBezTo>
                  <a:cubicBezTo>
                    <a:pt x="29668" y="16161"/>
                    <a:pt x="29331" y="16070"/>
                    <a:pt x="29066" y="16070"/>
                  </a:cubicBezTo>
                  <a:cubicBezTo>
                    <a:pt x="29053" y="16070"/>
                    <a:pt x="29040" y="16070"/>
                    <a:pt x="29028" y="16071"/>
                  </a:cubicBezTo>
                  <a:cubicBezTo>
                    <a:pt x="28103" y="16105"/>
                    <a:pt x="27188" y="16299"/>
                    <a:pt x="26274" y="16299"/>
                  </a:cubicBezTo>
                  <a:cubicBezTo>
                    <a:pt x="26224" y="16299"/>
                    <a:pt x="26173" y="16298"/>
                    <a:pt x="26123" y="16297"/>
                  </a:cubicBezTo>
                  <a:cubicBezTo>
                    <a:pt x="25985" y="16297"/>
                    <a:pt x="25769" y="16307"/>
                    <a:pt x="25577" y="16307"/>
                  </a:cubicBezTo>
                  <a:cubicBezTo>
                    <a:pt x="25208" y="16307"/>
                    <a:pt x="24931" y="16270"/>
                    <a:pt x="25480" y="16059"/>
                  </a:cubicBezTo>
                  <a:cubicBezTo>
                    <a:pt x="25873" y="15916"/>
                    <a:pt x="26290" y="15785"/>
                    <a:pt x="26694" y="15678"/>
                  </a:cubicBezTo>
                  <a:cubicBezTo>
                    <a:pt x="27424" y="15465"/>
                    <a:pt x="28084" y="15080"/>
                    <a:pt x="28815" y="15080"/>
                  </a:cubicBezTo>
                  <a:close/>
                  <a:moveTo>
                    <a:pt x="31750" y="18591"/>
                  </a:moveTo>
                  <a:lnTo>
                    <a:pt x="31750" y="18591"/>
                  </a:lnTo>
                  <a:cubicBezTo>
                    <a:pt x="31751" y="18592"/>
                    <a:pt x="31753" y="18593"/>
                    <a:pt x="31754" y="18595"/>
                  </a:cubicBezTo>
                  <a:cubicBezTo>
                    <a:pt x="31753" y="18594"/>
                    <a:pt x="31751" y="18592"/>
                    <a:pt x="31750" y="18591"/>
                  </a:cubicBezTo>
                  <a:close/>
                  <a:moveTo>
                    <a:pt x="37403" y="18124"/>
                  </a:moveTo>
                  <a:cubicBezTo>
                    <a:pt x="37414" y="18124"/>
                    <a:pt x="37424" y="18126"/>
                    <a:pt x="37434" y="18130"/>
                  </a:cubicBezTo>
                  <a:cubicBezTo>
                    <a:pt x="37529" y="18178"/>
                    <a:pt x="37529" y="18476"/>
                    <a:pt x="37481" y="18547"/>
                  </a:cubicBezTo>
                  <a:cubicBezTo>
                    <a:pt x="37420" y="18670"/>
                    <a:pt x="37303" y="18704"/>
                    <a:pt x="37174" y="18704"/>
                  </a:cubicBezTo>
                  <a:cubicBezTo>
                    <a:pt x="37027" y="18704"/>
                    <a:pt x="36863" y="18661"/>
                    <a:pt x="36743" y="18654"/>
                  </a:cubicBezTo>
                  <a:cubicBezTo>
                    <a:pt x="36720" y="18654"/>
                    <a:pt x="36697" y="18653"/>
                    <a:pt x="36674" y="18653"/>
                  </a:cubicBezTo>
                  <a:cubicBezTo>
                    <a:pt x="36448" y="18653"/>
                    <a:pt x="36229" y="18685"/>
                    <a:pt x="36010" y="18685"/>
                  </a:cubicBezTo>
                  <a:cubicBezTo>
                    <a:pt x="35886" y="18685"/>
                    <a:pt x="35762" y="18675"/>
                    <a:pt x="35636" y="18642"/>
                  </a:cubicBezTo>
                  <a:cubicBezTo>
                    <a:pt x="35564" y="18619"/>
                    <a:pt x="35505" y="18595"/>
                    <a:pt x="35445" y="18571"/>
                  </a:cubicBezTo>
                  <a:cubicBezTo>
                    <a:pt x="35648" y="18547"/>
                    <a:pt x="35862" y="18523"/>
                    <a:pt x="36065" y="18500"/>
                  </a:cubicBezTo>
                  <a:cubicBezTo>
                    <a:pt x="36457" y="18416"/>
                    <a:pt x="36874" y="18190"/>
                    <a:pt x="37267" y="18154"/>
                  </a:cubicBezTo>
                  <a:cubicBezTo>
                    <a:pt x="37305" y="18154"/>
                    <a:pt x="37359" y="18124"/>
                    <a:pt x="37403" y="18124"/>
                  </a:cubicBezTo>
                  <a:close/>
                  <a:moveTo>
                    <a:pt x="33379" y="16848"/>
                  </a:moveTo>
                  <a:cubicBezTo>
                    <a:pt x="33609" y="16848"/>
                    <a:pt x="33780" y="16998"/>
                    <a:pt x="33886" y="17297"/>
                  </a:cubicBezTo>
                  <a:cubicBezTo>
                    <a:pt x="34347" y="17615"/>
                    <a:pt x="34429" y="17774"/>
                    <a:pt x="34116" y="17774"/>
                  </a:cubicBezTo>
                  <a:cubicBezTo>
                    <a:pt x="34065" y="17774"/>
                    <a:pt x="34004" y="17770"/>
                    <a:pt x="33933" y="17761"/>
                  </a:cubicBezTo>
                  <a:cubicBezTo>
                    <a:pt x="33850" y="17821"/>
                    <a:pt x="33695" y="17797"/>
                    <a:pt x="33612" y="17845"/>
                  </a:cubicBezTo>
                  <a:cubicBezTo>
                    <a:pt x="33350" y="17988"/>
                    <a:pt x="33326" y="18107"/>
                    <a:pt x="33195" y="18369"/>
                  </a:cubicBezTo>
                  <a:cubicBezTo>
                    <a:pt x="33004" y="18735"/>
                    <a:pt x="32924" y="18861"/>
                    <a:pt x="32878" y="18861"/>
                  </a:cubicBezTo>
                  <a:cubicBezTo>
                    <a:pt x="32782" y="18861"/>
                    <a:pt x="32843" y="18290"/>
                    <a:pt x="32350" y="18226"/>
                  </a:cubicBezTo>
                  <a:cubicBezTo>
                    <a:pt x="32350" y="18226"/>
                    <a:pt x="31730" y="18436"/>
                    <a:pt x="31736" y="18562"/>
                  </a:cubicBezTo>
                  <a:lnTo>
                    <a:pt x="31736" y="18562"/>
                  </a:lnTo>
                  <a:cubicBezTo>
                    <a:pt x="31694" y="18404"/>
                    <a:pt x="31865" y="17804"/>
                    <a:pt x="31778" y="17630"/>
                  </a:cubicBezTo>
                  <a:cubicBezTo>
                    <a:pt x="31631" y="17305"/>
                    <a:pt x="31226" y="17183"/>
                    <a:pt x="30847" y="17183"/>
                  </a:cubicBezTo>
                  <a:cubicBezTo>
                    <a:pt x="30795" y="17183"/>
                    <a:pt x="30744" y="17186"/>
                    <a:pt x="30695" y="17190"/>
                  </a:cubicBezTo>
                  <a:cubicBezTo>
                    <a:pt x="31493" y="17071"/>
                    <a:pt x="32302" y="16987"/>
                    <a:pt x="33112" y="16904"/>
                  </a:cubicBezTo>
                  <a:cubicBezTo>
                    <a:pt x="33208" y="16867"/>
                    <a:pt x="33297" y="16848"/>
                    <a:pt x="33379" y="16848"/>
                  </a:cubicBezTo>
                  <a:close/>
                  <a:moveTo>
                    <a:pt x="30457" y="17214"/>
                  </a:moveTo>
                  <a:cubicBezTo>
                    <a:pt x="30421" y="17226"/>
                    <a:pt x="30385" y="17237"/>
                    <a:pt x="30350" y="17249"/>
                  </a:cubicBezTo>
                  <a:cubicBezTo>
                    <a:pt x="29849" y="17392"/>
                    <a:pt x="29302" y="18011"/>
                    <a:pt x="29242" y="18535"/>
                  </a:cubicBezTo>
                  <a:cubicBezTo>
                    <a:pt x="29195" y="19000"/>
                    <a:pt x="29457" y="19011"/>
                    <a:pt x="29528" y="19381"/>
                  </a:cubicBezTo>
                  <a:cubicBezTo>
                    <a:pt x="29599" y="19726"/>
                    <a:pt x="29814" y="19476"/>
                    <a:pt x="29361" y="19845"/>
                  </a:cubicBezTo>
                  <a:cubicBezTo>
                    <a:pt x="29254" y="19916"/>
                    <a:pt x="29159" y="20000"/>
                    <a:pt x="29064" y="20071"/>
                  </a:cubicBezTo>
                  <a:cubicBezTo>
                    <a:pt x="28768" y="19740"/>
                    <a:pt x="28461" y="19410"/>
                    <a:pt x="28154" y="19079"/>
                  </a:cubicBezTo>
                  <a:lnTo>
                    <a:pt x="28154" y="19079"/>
                  </a:lnTo>
                  <a:cubicBezTo>
                    <a:pt x="28203" y="19039"/>
                    <a:pt x="28375" y="17640"/>
                    <a:pt x="28351" y="17640"/>
                  </a:cubicBezTo>
                  <a:lnTo>
                    <a:pt x="28351" y="17640"/>
                  </a:lnTo>
                  <a:cubicBezTo>
                    <a:pt x="28351" y="17640"/>
                    <a:pt x="28351" y="17640"/>
                    <a:pt x="28350" y="17641"/>
                  </a:cubicBezTo>
                  <a:lnTo>
                    <a:pt x="28350" y="17641"/>
                  </a:lnTo>
                  <a:cubicBezTo>
                    <a:pt x="28532" y="17345"/>
                    <a:pt x="29636" y="17345"/>
                    <a:pt x="29921" y="17297"/>
                  </a:cubicBezTo>
                  <a:cubicBezTo>
                    <a:pt x="30100" y="17261"/>
                    <a:pt x="30278" y="17249"/>
                    <a:pt x="30457" y="17214"/>
                  </a:cubicBezTo>
                  <a:close/>
                  <a:moveTo>
                    <a:pt x="35826" y="19535"/>
                  </a:moveTo>
                  <a:cubicBezTo>
                    <a:pt x="35600" y="19773"/>
                    <a:pt x="35064" y="20000"/>
                    <a:pt x="34874" y="20095"/>
                  </a:cubicBezTo>
                  <a:cubicBezTo>
                    <a:pt x="34421" y="20297"/>
                    <a:pt x="33933" y="20428"/>
                    <a:pt x="33445" y="20524"/>
                  </a:cubicBezTo>
                  <a:cubicBezTo>
                    <a:pt x="33153" y="20574"/>
                    <a:pt x="32853" y="20624"/>
                    <a:pt x="32551" y="20624"/>
                  </a:cubicBezTo>
                  <a:cubicBezTo>
                    <a:pt x="32496" y="20624"/>
                    <a:pt x="32441" y="20623"/>
                    <a:pt x="32386" y="20619"/>
                  </a:cubicBezTo>
                  <a:cubicBezTo>
                    <a:pt x="31862" y="20571"/>
                    <a:pt x="31624" y="20250"/>
                    <a:pt x="32386" y="20107"/>
                  </a:cubicBezTo>
                  <a:cubicBezTo>
                    <a:pt x="32647" y="20047"/>
                    <a:pt x="32897" y="20059"/>
                    <a:pt x="33159" y="19964"/>
                  </a:cubicBezTo>
                  <a:cubicBezTo>
                    <a:pt x="33481" y="19845"/>
                    <a:pt x="33719" y="19654"/>
                    <a:pt x="34076" y="19619"/>
                  </a:cubicBezTo>
                  <a:cubicBezTo>
                    <a:pt x="34150" y="19614"/>
                    <a:pt x="34224" y="19612"/>
                    <a:pt x="34300" y="19612"/>
                  </a:cubicBezTo>
                  <a:cubicBezTo>
                    <a:pt x="34551" y="19612"/>
                    <a:pt x="34814" y="19633"/>
                    <a:pt x="35068" y="19633"/>
                  </a:cubicBezTo>
                  <a:cubicBezTo>
                    <a:pt x="35111" y="19633"/>
                    <a:pt x="35153" y="19632"/>
                    <a:pt x="35195" y="19631"/>
                  </a:cubicBezTo>
                  <a:cubicBezTo>
                    <a:pt x="35267" y="19619"/>
                    <a:pt x="35612" y="19559"/>
                    <a:pt x="35826" y="19535"/>
                  </a:cubicBezTo>
                  <a:close/>
                  <a:moveTo>
                    <a:pt x="3465" y="30465"/>
                  </a:moveTo>
                  <a:cubicBezTo>
                    <a:pt x="3477" y="30465"/>
                    <a:pt x="3477" y="30477"/>
                    <a:pt x="3477" y="30477"/>
                  </a:cubicBezTo>
                  <a:cubicBezTo>
                    <a:pt x="3489" y="30489"/>
                    <a:pt x="3489" y="30501"/>
                    <a:pt x="3489" y="30513"/>
                  </a:cubicBezTo>
                  <a:cubicBezTo>
                    <a:pt x="3489" y="30501"/>
                    <a:pt x="3477" y="30477"/>
                    <a:pt x="3465" y="30465"/>
                  </a:cubicBezTo>
                  <a:close/>
                  <a:moveTo>
                    <a:pt x="3489" y="31037"/>
                  </a:moveTo>
                  <a:cubicBezTo>
                    <a:pt x="3489" y="31180"/>
                    <a:pt x="3501" y="31215"/>
                    <a:pt x="3465" y="31299"/>
                  </a:cubicBezTo>
                  <a:cubicBezTo>
                    <a:pt x="3453" y="31323"/>
                    <a:pt x="3441" y="31358"/>
                    <a:pt x="3418" y="31394"/>
                  </a:cubicBezTo>
                  <a:cubicBezTo>
                    <a:pt x="3441" y="31263"/>
                    <a:pt x="3465" y="31144"/>
                    <a:pt x="3489" y="31037"/>
                  </a:cubicBezTo>
                  <a:close/>
                  <a:moveTo>
                    <a:pt x="19384" y="42298"/>
                  </a:moveTo>
                  <a:cubicBezTo>
                    <a:pt x="19474" y="42298"/>
                    <a:pt x="19564" y="42316"/>
                    <a:pt x="19658" y="42360"/>
                  </a:cubicBezTo>
                  <a:cubicBezTo>
                    <a:pt x="19717" y="42383"/>
                    <a:pt x="19753" y="42419"/>
                    <a:pt x="19789" y="42455"/>
                  </a:cubicBezTo>
                  <a:cubicBezTo>
                    <a:pt x="19598" y="42383"/>
                    <a:pt x="19384" y="42348"/>
                    <a:pt x="19134" y="42336"/>
                  </a:cubicBezTo>
                  <a:cubicBezTo>
                    <a:pt x="19219" y="42313"/>
                    <a:pt x="19302" y="42298"/>
                    <a:pt x="19384" y="42298"/>
                  </a:cubicBezTo>
                  <a:close/>
                  <a:moveTo>
                    <a:pt x="42934" y="47241"/>
                  </a:moveTo>
                  <a:cubicBezTo>
                    <a:pt x="42911" y="47253"/>
                    <a:pt x="42875" y="47265"/>
                    <a:pt x="42839" y="47289"/>
                  </a:cubicBezTo>
                  <a:cubicBezTo>
                    <a:pt x="42744" y="47336"/>
                    <a:pt x="42482" y="47467"/>
                    <a:pt x="42137" y="47551"/>
                  </a:cubicBezTo>
                  <a:cubicBezTo>
                    <a:pt x="42399" y="47420"/>
                    <a:pt x="42673" y="47313"/>
                    <a:pt x="42934" y="47241"/>
                  </a:cubicBezTo>
                  <a:close/>
                  <a:moveTo>
                    <a:pt x="35148" y="61493"/>
                  </a:moveTo>
                  <a:lnTo>
                    <a:pt x="35148" y="61493"/>
                  </a:lnTo>
                  <a:cubicBezTo>
                    <a:pt x="35183" y="61541"/>
                    <a:pt x="35219" y="61576"/>
                    <a:pt x="35243" y="61636"/>
                  </a:cubicBezTo>
                  <a:cubicBezTo>
                    <a:pt x="35243" y="61660"/>
                    <a:pt x="35243" y="61683"/>
                    <a:pt x="35255" y="61707"/>
                  </a:cubicBezTo>
                  <a:cubicBezTo>
                    <a:pt x="35219" y="61648"/>
                    <a:pt x="35195" y="61588"/>
                    <a:pt x="35148" y="61493"/>
                  </a:cubicBezTo>
                  <a:close/>
                  <a:moveTo>
                    <a:pt x="38381" y="72400"/>
                  </a:moveTo>
                  <a:cubicBezTo>
                    <a:pt x="38412" y="72400"/>
                    <a:pt x="38465" y="72406"/>
                    <a:pt x="38529" y="72411"/>
                  </a:cubicBezTo>
                  <a:cubicBezTo>
                    <a:pt x="38493" y="72435"/>
                    <a:pt x="38470" y="72459"/>
                    <a:pt x="38458" y="72482"/>
                  </a:cubicBezTo>
                  <a:cubicBezTo>
                    <a:pt x="38340" y="72416"/>
                    <a:pt x="38331" y="72400"/>
                    <a:pt x="38381" y="72400"/>
                  </a:cubicBezTo>
                  <a:close/>
                  <a:moveTo>
                    <a:pt x="44887" y="81079"/>
                  </a:moveTo>
                  <a:lnTo>
                    <a:pt x="44887" y="81079"/>
                  </a:lnTo>
                  <a:cubicBezTo>
                    <a:pt x="44851" y="81305"/>
                    <a:pt x="44804" y="81495"/>
                    <a:pt x="44732" y="81650"/>
                  </a:cubicBezTo>
                  <a:cubicBezTo>
                    <a:pt x="44649" y="81888"/>
                    <a:pt x="44506" y="82186"/>
                    <a:pt x="44327" y="82507"/>
                  </a:cubicBezTo>
                  <a:cubicBezTo>
                    <a:pt x="44554" y="82019"/>
                    <a:pt x="44744" y="81555"/>
                    <a:pt x="44887" y="81079"/>
                  </a:cubicBezTo>
                  <a:close/>
                  <a:moveTo>
                    <a:pt x="33517" y="1"/>
                  </a:moveTo>
                  <a:cubicBezTo>
                    <a:pt x="29804" y="1"/>
                    <a:pt x="26111" y="398"/>
                    <a:pt x="22444" y="1033"/>
                  </a:cubicBezTo>
                  <a:cubicBezTo>
                    <a:pt x="20420" y="1390"/>
                    <a:pt x="18372" y="1783"/>
                    <a:pt x="16407" y="2426"/>
                  </a:cubicBezTo>
                  <a:cubicBezTo>
                    <a:pt x="14693" y="2986"/>
                    <a:pt x="13562" y="4236"/>
                    <a:pt x="11931" y="4867"/>
                  </a:cubicBezTo>
                  <a:cubicBezTo>
                    <a:pt x="11728" y="4903"/>
                    <a:pt x="11454" y="4879"/>
                    <a:pt x="11264" y="4950"/>
                  </a:cubicBezTo>
                  <a:cubicBezTo>
                    <a:pt x="11109" y="5010"/>
                    <a:pt x="11061" y="5284"/>
                    <a:pt x="11264" y="5307"/>
                  </a:cubicBezTo>
                  <a:cubicBezTo>
                    <a:pt x="11002" y="5331"/>
                    <a:pt x="10752" y="5343"/>
                    <a:pt x="10538" y="5403"/>
                  </a:cubicBezTo>
                  <a:cubicBezTo>
                    <a:pt x="10049" y="5546"/>
                    <a:pt x="9668" y="5831"/>
                    <a:pt x="9216" y="6069"/>
                  </a:cubicBezTo>
                  <a:cubicBezTo>
                    <a:pt x="7001" y="7248"/>
                    <a:pt x="4977" y="8153"/>
                    <a:pt x="3049" y="9760"/>
                  </a:cubicBezTo>
                  <a:cubicBezTo>
                    <a:pt x="2965" y="9832"/>
                    <a:pt x="2977" y="9963"/>
                    <a:pt x="3049" y="10034"/>
                  </a:cubicBezTo>
                  <a:cubicBezTo>
                    <a:pt x="3370" y="10379"/>
                    <a:pt x="3799" y="10153"/>
                    <a:pt x="4096" y="10475"/>
                  </a:cubicBezTo>
                  <a:cubicBezTo>
                    <a:pt x="4811" y="11237"/>
                    <a:pt x="4180" y="11999"/>
                    <a:pt x="3989" y="12844"/>
                  </a:cubicBezTo>
                  <a:cubicBezTo>
                    <a:pt x="3775" y="13749"/>
                    <a:pt x="3965" y="14249"/>
                    <a:pt x="2929" y="14725"/>
                  </a:cubicBezTo>
                  <a:cubicBezTo>
                    <a:pt x="2858" y="14761"/>
                    <a:pt x="2810" y="14868"/>
                    <a:pt x="2834" y="14940"/>
                  </a:cubicBezTo>
                  <a:cubicBezTo>
                    <a:pt x="3013" y="15428"/>
                    <a:pt x="3513" y="15928"/>
                    <a:pt x="4013" y="15987"/>
                  </a:cubicBezTo>
                  <a:lnTo>
                    <a:pt x="4001" y="15987"/>
                  </a:lnTo>
                  <a:cubicBezTo>
                    <a:pt x="3775" y="16035"/>
                    <a:pt x="3846" y="16344"/>
                    <a:pt x="4049" y="16356"/>
                  </a:cubicBezTo>
                  <a:cubicBezTo>
                    <a:pt x="4501" y="16404"/>
                    <a:pt x="3775" y="16571"/>
                    <a:pt x="3430" y="16892"/>
                  </a:cubicBezTo>
                  <a:cubicBezTo>
                    <a:pt x="2989" y="17285"/>
                    <a:pt x="2584" y="17845"/>
                    <a:pt x="2275" y="18357"/>
                  </a:cubicBezTo>
                  <a:cubicBezTo>
                    <a:pt x="1751" y="19226"/>
                    <a:pt x="917" y="20297"/>
                    <a:pt x="489" y="21238"/>
                  </a:cubicBezTo>
                  <a:cubicBezTo>
                    <a:pt x="1" y="22286"/>
                    <a:pt x="120" y="22833"/>
                    <a:pt x="322" y="23964"/>
                  </a:cubicBezTo>
                  <a:cubicBezTo>
                    <a:pt x="620" y="25655"/>
                    <a:pt x="1870" y="26929"/>
                    <a:pt x="2191" y="28548"/>
                  </a:cubicBezTo>
                  <a:cubicBezTo>
                    <a:pt x="2334" y="29263"/>
                    <a:pt x="2251" y="29668"/>
                    <a:pt x="2525" y="30310"/>
                  </a:cubicBezTo>
                  <a:cubicBezTo>
                    <a:pt x="2584" y="30465"/>
                    <a:pt x="2929" y="30334"/>
                    <a:pt x="3037" y="30561"/>
                  </a:cubicBezTo>
                  <a:cubicBezTo>
                    <a:pt x="3251" y="31001"/>
                    <a:pt x="3084" y="31370"/>
                    <a:pt x="2620" y="31751"/>
                  </a:cubicBezTo>
                  <a:cubicBezTo>
                    <a:pt x="2537" y="31823"/>
                    <a:pt x="2548" y="31954"/>
                    <a:pt x="2620" y="32013"/>
                  </a:cubicBezTo>
                  <a:cubicBezTo>
                    <a:pt x="2918" y="32335"/>
                    <a:pt x="3501" y="32549"/>
                    <a:pt x="3739" y="32835"/>
                  </a:cubicBezTo>
                  <a:cubicBezTo>
                    <a:pt x="4275" y="33478"/>
                    <a:pt x="4001" y="33799"/>
                    <a:pt x="4001" y="34478"/>
                  </a:cubicBezTo>
                  <a:cubicBezTo>
                    <a:pt x="4001" y="34537"/>
                    <a:pt x="4037" y="34609"/>
                    <a:pt x="4096" y="34632"/>
                  </a:cubicBezTo>
                  <a:cubicBezTo>
                    <a:pt x="4644" y="34954"/>
                    <a:pt x="4763" y="35692"/>
                    <a:pt x="4918" y="36252"/>
                  </a:cubicBezTo>
                  <a:cubicBezTo>
                    <a:pt x="4942" y="36311"/>
                    <a:pt x="4989" y="36359"/>
                    <a:pt x="5061" y="36383"/>
                  </a:cubicBezTo>
                  <a:cubicBezTo>
                    <a:pt x="5213" y="36422"/>
                    <a:pt x="5348" y="36442"/>
                    <a:pt x="5473" y="36442"/>
                  </a:cubicBezTo>
                  <a:cubicBezTo>
                    <a:pt x="5767" y="36442"/>
                    <a:pt x="6006" y="36331"/>
                    <a:pt x="6299" y="36097"/>
                  </a:cubicBezTo>
                  <a:cubicBezTo>
                    <a:pt x="6347" y="36049"/>
                    <a:pt x="6358" y="35966"/>
                    <a:pt x="6347" y="35906"/>
                  </a:cubicBezTo>
                  <a:cubicBezTo>
                    <a:pt x="6251" y="35537"/>
                    <a:pt x="6037" y="35240"/>
                    <a:pt x="5942" y="34871"/>
                  </a:cubicBezTo>
                  <a:cubicBezTo>
                    <a:pt x="5918" y="34811"/>
                    <a:pt x="5870" y="34752"/>
                    <a:pt x="5799" y="34740"/>
                  </a:cubicBezTo>
                  <a:cubicBezTo>
                    <a:pt x="5501" y="34668"/>
                    <a:pt x="5263" y="33918"/>
                    <a:pt x="5084" y="33287"/>
                  </a:cubicBezTo>
                  <a:cubicBezTo>
                    <a:pt x="5096" y="33263"/>
                    <a:pt x="5108" y="33228"/>
                    <a:pt x="5108" y="33192"/>
                  </a:cubicBezTo>
                  <a:cubicBezTo>
                    <a:pt x="5108" y="33144"/>
                    <a:pt x="5084" y="33097"/>
                    <a:pt x="5013" y="33013"/>
                  </a:cubicBezTo>
                  <a:cubicBezTo>
                    <a:pt x="4965" y="32811"/>
                    <a:pt x="4906" y="32632"/>
                    <a:pt x="4870" y="32513"/>
                  </a:cubicBezTo>
                  <a:cubicBezTo>
                    <a:pt x="4715" y="32096"/>
                    <a:pt x="4358" y="31334"/>
                    <a:pt x="4465" y="30930"/>
                  </a:cubicBezTo>
                  <a:cubicBezTo>
                    <a:pt x="4489" y="30858"/>
                    <a:pt x="4465" y="30787"/>
                    <a:pt x="4418" y="30739"/>
                  </a:cubicBezTo>
                  <a:cubicBezTo>
                    <a:pt x="3933" y="30272"/>
                    <a:pt x="3405" y="28617"/>
                    <a:pt x="3771" y="28617"/>
                  </a:cubicBezTo>
                  <a:cubicBezTo>
                    <a:pt x="3882" y="28617"/>
                    <a:pt x="4073" y="28766"/>
                    <a:pt x="4370" y="29144"/>
                  </a:cubicBezTo>
                  <a:cubicBezTo>
                    <a:pt x="4775" y="29656"/>
                    <a:pt x="4418" y="30275"/>
                    <a:pt x="4573" y="30715"/>
                  </a:cubicBezTo>
                  <a:cubicBezTo>
                    <a:pt x="4751" y="31192"/>
                    <a:pt x="5180" y="31942"/>
                    <a:pt x="5477" y="32263"/>
                  </a:cubicBezTo>
                  <a:cubicBezTo>
                    <a:pt x="5775" y="32596"/>
                    <a:pt x="6751" y="32704"/>
                    <a:pt x="6156" y="33168"/>
                  </a:cubicBezTo>
                  <a:cubicBezTo>
                    <a:pt x="6085" y="33228"/>
                    <a:pt x="6097" y="33335"/>
                    <a:pt x="6132" y="33406"/>
                  </a:cubicBezTo>
                  <a:cubicBezTo>
                    <a:pt x="6680" y="34442"/>
                    <a:pt x="7966" y="35061"/>
                    <a:pt x="8537" y="36240"/>
                  </a:cubicBezTo>
                  <a:cubicBezTo>
                    <a:pt x="9014" y="37204"/>
                    <a:pt x="8633" y="38288"/>
                    <a:pt x="9049" y="39157"/>
                  </a:cubicBezTo>
                  <a:cubicBezTo>
                    <a:pt x="9371" y="39788"/>
                    <a:pt x="10502" y="40562"/>
                    <a:pt x="11145" y="40907"/>
                  </a:cubicBezTo>
                  <a:cubicBezTo>
                    <a:pt x="12264" y="41526"/>
                    <a:pt x="13681" y="42181"/>
                    <a:pt x="14907" y="42633"/>
                  </a:cubicBezTo>
                  <a:cubicBezTo>
                    <a:pt x="15512" y="42862"/>
                    <a:pt x="16016" y="42935"/>
                    <a:pt x="16500" y="42935"/>
                  </a:cubicBezTo>
                  <a:cubicBezTo>
                    <a:pt x="16796" y="42935"/>
                    <a:pt x="17085" y="42908"/>
                    <a:pt x="17384" y="42872"/>
                  </a:cubicBezTo>
                  <a:lnTo>
                    <a:pt x="17467" y="42872"/>
                  </a:lnTo>
                  <a:cubicBezTo>
                    <a:pt x="17527" y="42860"/>
                    <a:pt x="17574" y="42848"/>
                    <a:pt x="17634" y="42836"/>
                  </a:cubicBezTo>
                  <a:cubicBezTo>
                    <a:pt x="17967" y="42800"/>
                    <a:pt x="18312" y="42753"/>
                    <a:pt x="18693" y="42717"/>
                  </a:cubicBezTo>
                  <a:cubicBezTo>
                    <a:pt x="18710" y="42716"/>
                    <a:pt x="18727" y="42715"/>
                    <a:pt x="18745" y="42715"/>
                  </a:cubicBezTo>
                  <a:cubicBezTo>
                    <a:pt x="19112" y="42715"/>
                    <a:pt x="19750" y="42946"/>
                    <a:pt x="20432" y="43264"/>
                  </a:cubicBezTo>
                  <a:cubicBezTo>
                    <a:pt x="20682" y="43455"/>
                    <a:pt x="20872" y="43515"/>
                    <a:pt x="21217" y="43634"/>
                  </a:cubicBezTo>
                  <a:cubicBezTo>
                    <a:pt x="22039" y="44050"/>
                    <a:pt x="22837" y="44503"/>
                    <a:pt x="23206" y="44717"/>
                  </a:cubicBezTo>
                  <a:cubicBezTo>
                    <a:pt x="23563" y="44919"/>
                    <a:pt x="23956" y="45098"/>
                    <a:pt x="24349" y="45253"/>
                  </a:cubicBezTo>
                  <a:cubicBezTo>
                    <a:pt x="24515" y="45372"/>
                    <a:pt x="24694" y="45455"/>
                    <a:pt x="24968" y="45515"/>
                  </a:cubicBezTo>
                  <a:cubicBezTo>
                    <a:pt x="25016" y="45539"/>
                    <a:pt x="25075" y="45550"/>
                    <a:pt x="25123" y="45562"/>
                  </a:cubicBezTo>
                  <a:cubicBezTo>
                    <a:pt x="26718" y="46170"/>
                    <a:pt x="28242" y="46777"/>
                    <a:pt x="28456" y="48825"/>
                  </a:cubicBezTo>
                  <a:cubicBezTo>
                    <a:pt x="28468" y="48920"/>
                    <a:pt x="28516" y="48979"/>
                    <a:pt x="28599" y="49015"/>
                  </a:cubicBezTo>
                  <a:cubicBezTo>
                    <a:pt x="29480" y="49337"/>
                    <a:pt x="29492" y="49337"/>
                    <a:pt x="30314" y="49991"/>
                  </a:cubicBezTo>
                  <a:cubicBezTo>
                    <a:pt x="30469" y="50099"/>
                    <a:pt x="30397" y="50253"/>
                    <a:pt x="30552" y="50337"/>
                  </a:cubicBezTo>
                  <a:cubicBezTo>
                    <a:pt x="31445" y="50801"/>
                    <a:pt x="32528" y="50432"/>
                    <a:pt x="33195" y="51396"/>
                  </a:cubicBezTo>
                  <a:cubicBezTo>
                    <a:pt x="33234" y="51451"/>
                    <a:pt x="33294" y="51486"/>
                    <a:pt x="33358" y="51486"/>
                  </a:cubicBezTo>
                  <a:cubicBezTo>
                    <a:pt x="33391" y="51486"/>
                    <a:pt x="33425" y="51476"/>
                    <a:pt x="33457" y="51456"/>
                  </a:cubicBezTo>
                  <a:cubicBezTo>
                    <a:pt x="33694" y="51315"/>
                    <a:pt x="33806" y="51263"/>
                    <a:pt x="33852" y="51263"/>
                  </a:cubicBezTo>
                  <a:cubicBezTo>
                    <a:pt x="33974" y="51263"/>
                    <a:pt x="33642" y="51617"/>
                    <a:pt x="33910" y="51635"/>
                  </a:cubicBezTo>
                  <a:cubicBezTo>
                    <a:pt x="34209" y="51656"/>
                    <a:pt x="34396" y="51763"/>
                    <a:pt x="34611" y="51763"/>
                  </a:cubicBezTo>
                  <a:cubicBezTo>
                    <a:pt x="34747" y="51763"/>
                    <a:pt x="34895" y="51721"/>
                    <a:pt x="35088" y="51587"/>
                  </a:cubicBezTo>
                  <a:cubicBezTo>
                    <a:pt x="35172" y="51527"/>
                    <a:pt x="35207" y="51420"/>
                    <a:pt x="35148" y="51325"/>
                  </a:cubicBezTo>
                  <a:cubicBezTo>
                    <a:pt x="34969" y="50992"/>
                    <a:pt x="34624" y="50777"/>
                    <a:pt x="34981" y="50420"/>
                  </a:cubicBezTo>
                  <a:cubicBezTo>
                    <a:pt x="35123" y="50276"/>
                    <a:pt x="35276" y="50216"/>
                    <a:pt x="35434" y="50216"/>
                  </a:cubicBezTo>
                  <a:cubicBezTo>
                    <a:pt x="36005" y="50216"/>
                    <a:pt x="36634" y="50997"/>
                    <a:pt x="36969" y="51361"/>
                  </a:cubicBezTo>
                  <a:cubicBezTo>
                    <a:pt x="37743" y="52194"/>
                    <a:pt x="37886" y="53349"/>
                    <a:pt x="37862" y="54480"/>
                  </a:cubicBezTo>
                  <a:cubicBezTo>
                    <a:pt x="37850" y="55349"/>
                    <a:pt x="37505" y="55552"/>
                    <a:pt x="37017" y="56135"/>
                  </a:cubicBezTo>
                  <a:cubicBezTo>
                    <a:pt x="36184" y="57147"/>
                    <a:pt x="33576" y="58838"/>
                    <a:pt x="33921" y="60588"/>
                  </a:cubicBezTo>
                  <a:cubicBezTo>
                    <a:pt x="33981" y="60910"/>
                    <a:pt x="34433" y="61255"/>
                    <a:pt x="34457" y="61398"/>
                  </a:cubicBezTo>
                  <a:cubicBezTo>
                    <a:pt x="34648" y="62600"/>
                    <a:pt x="33838" y="61898"/>
                    <a:pt x="33564" y="62624"/>
                  </a:cubicBezTo>
                  <a:cubicBezTo>
                    <a:pt x="33171" y="63612"/>
                    <a:pt x="33433" y="64565"/>
                    <a:pt x="34017" y="65267"/>
                  </a:cubicBezTo>
                  <a:cubicBezTo>
                    <a:pt x="34517" y="65886"/>
                    <a:pt x="35326" y="66339"/>
                    <a:pt x="35862" y="67041"/>
                  </a:cubicBezTo>
                  <a:cubicBezTo>
                    <a:pt x="36338" y="67660"/>
                    <a:pt x="36803" y="68291"/>
                    <a:pt x="37255" y="68934"/>
                  </a:cubicBezTo>
                  <a:cubicBezTo>
                    <a:pt x="37684" y="69542"/>
                    <a:pt x="38493" y="70458"/>
                    <a:pt x="38601" y="71196"/>
                  </a:cubicBezTo>
                  <a:cubicBezTo>
                    <a:pt x="38636" y="71542"/>
                    <a:pt x="38136" y="72363"/>
                    <a:pt x="38208" y="72578"/>
                  </a:cubicBezTo>
                  <a:cubicBezTo>
                    <a:pt x="38577" y="73637"/>
                    <a:pt x="40625" y="73923"/>
                    <a:pt x="41518" y="74280"/>
                  </a:cubicBezTo>
                  <a:cubicBezTo>
                    <a:pt x="42565" y="74697"/>
                    <a:pt x="44351" y="75245"/>
                    <a:pt x="44816" y="76459"/>
                  </a:cubicBezTo>
                  <a:cubicBezTo>
                    <a:pt x="45054" y="77102"/>
                    <a:pt x="44887" y="78090"/>
                    <a:pt x="44863" y="78757"/>
                  </a:cubicBezTo>
                  <a:cubicBezTo>
                    <a:pt x="44804" y="80305"/>
                    <a:pt x="44673" y="81543"/>
                    <a:pt x="43887" y="82912"/>
                  </a:cubicBezTo>
                  <a:cubicBezTo>
                    <a:pt x="43280" y="83984"/>
                    <a:pt x="42708" y="84805"/>
                    <a:pt x="42506" y="86032"/>
                  </a:cubicBezTo>
                  <a:cubicBezTo>
                    <a:pt x="42399" y="86758"/>
                    <a:pt x="42601" y="87722"/>
                    <a:pt x="42149" y="88365"/>
                  </a:cubicBezTo>
                  <a:cubicBezTo>
                    <a:pt x="41815" y="88853"/>
                    <a:pt x="41089" y="89068"/>
                    <a:pt x="40708" y="89556"/>
                  </a:cubicBezTo>
                  <a:cubicBezTo>
                    <a:pt x="40208" y="90223"/>
                    <a:pt x="40184" y="90889"/>
                    <a:pt x="40006" y="91699"/>
                  </a:cubicBezTo>
                  <a:cubicBezTo>
                    <a:pt x="39779" y="92675"/>
                    <a:pt x="38743" y="93783"/>
                    <a:pt x="38732" y="94735"/>
                  </a:cubicBezTo>
                  <a:cubicBezTo>
                    <a:pt x="38732" y="94771"/>
                    <a:pt x="38755" y="94807"/>
                    <a:pt x="38767" y="94842"/>
                  </a:cubicBezTo>
                  <a:cubicBezTo>
                    <a:pt x="38743" y="94842"/>
                    <a:pt x="38720" y="94854"/>
                    <a:pt x="38696" y="94878"/>
                  </a:cubicBezTo>
                  <a:cubicBezTo>
                    <a:pt x="38684" y="94878"/>
                    <a:pt x="38684" y="94890"/>
                    <a:pt x="38672" y="94890"/>
                  </a:cubicBezTo>
                  <a:cubicBezTo>
                    <a:pt x="38672" y="94902"/>
                    <a:pt x="38660" y="94902"/>
                    <a:pt x="38660" y="94902"/>
                  </a:cubicBezTo>
                  <a:cubicBezTo>
                    <a:pt x="38660" y="94902"/>
                    <a:pt x="38648" y="94914"/>
                    <a:pt x="38648" y="94914"/>
                  </a:cubicBezTo>
                  <a:cubicBezTo>
                    <a:pt x="38648" y="94926"/>
                    <a:pt x="38636" y="94926"/>
                    <a:pt x="38636" y="94937"/>
                  </a:cubicBezTo>
                  <a:cubicBezTo>
                    <a:pt x="38422" y="95140"/>
                    <a:pt x="38362" y="95485"/>
                    <a:pt x="38112" y="95676"/>
                  </a:cubicBezTo>
                  <a:cubicBezTo>
                    <a:pt x="37850" y="95866"/>
                    <a:pt x="37505" y="95926"/>
                    <a:pt x="37255" y="96152"/>
                  </a:cubicBezTo>
                  <a:cubicBezTo>
                    <a:pt x="37100" y="96283"/>
                    <a:pt x="37029" y="96450"/>
                    <a:pt x="37208" y="96604"/>
                  </a:cubicBezTo>
                  <a:cubicBezTo>
                    <a:pt x="37286" y="96667"/>
                    <a:pt x="37384" y="96691"/>
                    <a:pt x="37487" y="96691"/>
                  </a:cubicBezTo>
                  <a:cubicBezTo>
                    <a:pt x="37620" y="96691"/>
                    <a:pt x="37760" y="96651"/>
                    <a:pt x="37874" y="96604"/>
                  </a:cubicBezTo>
                  <a:cubicBezTo>
                    <a:pt x="38124" y="96509"/>
                    <a:pt x="38362" y="96354"/>
                    <a:pt x="38589" y="96200"/>
                  </a:cubicBezTo>
                  <a:lnTo>
                    <a:pt x="38589" y="96200"/>
                  </a:lnTo>
                  <a:cubicBezTo>
                    <a:pt x="38291" y="96628"/>
                    <a:pt x="38017" y="97069"/>
                    <a:pt x="37862" y="97545"/>
                  </a:cubicBezTo>
                  <a:cubicBezTo>
                    <a:pt x="37197" y="99641"/>
                    <a:pt x="39375" y="100189"/>
                    <a:pt x="41433" y="100189"/>
                  </a:cubicBezTo>
                  <a:cubicBezTo>
                    <a:pt x="42544" y="100189"/>
                    <a:pt x="43621" y="100029"/>
                    <a:pt x="44197" y="99867"/>
                  </a:cubicBezTo>
                  <a:cubicBezTo>
                    <a:pt x="44395" y="99808"/>
                    <a:pt x="44364" y="99497"/>
                    <a:pt x="44160" y="99497"/>
                  </a:cubicBezTo>
                  <a:cubicBezTo>
                    <a:pt x="44157" y="99497"/>
                    <a:pt x="44153" y="99497"/>
                    <a:pt x="44149" y="99498"/>
                  </a:cubicBezTo>
                  <a:cubicBezTo>
                    <a:pt x="43944" y="99504"/>
                    <a:pt x="43812" y="99520"/>
                    <a:pt x="43717" y="99520"/>
                  </a:cubicBezTo>
                  <a:cubicBezTo>
                    <a:pt x="43472" y="99520"/>
                    <a:pt x="43484" y="99413"/>
                    <a:pt x="43149" y="98759"/>
                  </a:cubicBezTo>
                  <a:cubicBezTo>
                    <a:pt x="42788" y="98072"/>
                    <a:pt x="42657" y="97961"/>
                    <a:pt x="42680" y="97961"/>
                  </a:cubicBezTo>
                  <a:cubicBezTo>
                    <a:pt x="42692" y="97961"/>
                    <a:pt x="42739" y="97987"/>
                    <a:pt x="42814" y="97987"/>
                  </a:cubicBezTo>
                  <a:cubicBezTo>
                    <a:pt x="42912" y="97987"/>
                    <a:pt x="43058" y="97942"/>
                    <a:pt x="43232" y="97735"/>
                  </a:cubicBezTo>
                  <a:cubicBezTo>
                    <a:pt x="43839" y="97021"/>
                    <a:pt x="44947" y="96890"/>
                    <a:pt x="45721" y="96438"/>
                  </a:cubicBezTo>
                  <a:cubicBezTo>
                    <a:pt x="45840" y="96354"/>
                    <a:pt x="45840" y="96116"/>
                    <a:pt x="45673" y="96092"/>
                  </a:cubicBezTo>
                  <a:cubicBezTo>
                    <a:pt x="45435" y="96057"/>
                    <a:pt x="45149" y="96033"/>
                    <a:pt x="44982" y="95842"/>
                  </a:cubicBezTo>
                  <a:cubicBezTo>
                    <a:pt x="44911" y="95759"/>
                    <a:pt x="44851" y="95699"/>
                    <a:pt x="44792" y="95652"/>
                  </a:cubicBezTo>
                  <a:cubicBezTo>
                    <a:pt x="44899" y="95652"/>
                    <a:pt x="45042" y="95628"/>
                    <a:pt x="45220" y="95497"/>
                  </a:cubicBezTo>
                  <a:cubicBezTo>
                    <a:pt x="45649" y="95188"/>
                    <a:pt x="46054" y="95104"/>
                    <a:pt x="46399" y="94664"/>
                  </a:cubicBezTo>
                  <a:cubicBezTo>
                    <a:pt x="47054" y="93783"/>
                    <a:pt x="46649" y="93140"/>
                    <a:pt x="47947" y="92806"/>
                  </a:cubicBezTo>
                  <a:cubicBezTo>
                    <a:pt x="47999" y="92792"/>
                    <a:pt x="48057" y="92787"/>
                    <a:pt x="48119" y="92787"/>
                  </a:cubicBezTo>
                  <a:cubicBezTo>
                    <a:pt x="48290" y="92787"/>
                    <a:pt x="48490" y="92826"/>
                    <a:pt x="48682" y="92826"/>
                  </a:cubicBezTo>
                  <a:cubicBezTo>
                    <a:pt x="48769" y="92826"/>
                    <a:pt x="48855" y="92818"/>
                    <a:pt x="48935" y="92794"/>
                  </a:cubicBezTo>
                  <a:cubicBezTo>
                    <a:pt x="49411" y="92675"/>
                    <a:pt x="49590" y="91580"/>
                    <a:pt x="50566" y="91294"/>
                  </a:cubicBezTo>
                  <a:cubicBezTo>
                    <a:pt x="50649" y="91274"/>
                    <a:pt x="50734" y="91267"/>
                    <a:pt x="50822" y="91267"/>
                  </a:cubicBezTo>
                  <a:cubicBezTo>
                    <a:pt x="50994" y="91267"/>
                    <a:pt x="51174" y="91293"/>
                    <a:pt x="51352" y="91293"/>
                  </a:cubicBezTo>
                  <a:cubicBezTo>
                    <a:pt x="51453" y="91293"/>
                    <a:pt x="51553" y="91284"/>
                    <a:pt x="51650" y="91258"/>
                  </a:cubicBezTo>
                  <a:cubicBezTo>
                    <a:pt x="52507" y="91032"/>
                    <a:pt x="54138" y="90139"/>
                    <a:pt x="54567" y="89353"/>
                  </a:cubicBezTo>
                  <a:cubicBezTo>
                    <a:pt x="54603" y="89282"/>
                    <a:pt x="54603" y="89187"/>
                    <a:pt x="54543" y="89127"/>
                  </a:cubicBezTo>
                  <a:lnTo>
                    <a:pt x="54543" y="89127"/>
                  </a:lnTo>
                  <a:cubicBezTo>
                    <a:pt x="54552" y="89137"/>
                    <a:pt x="54561" y="89141"/>
                    <a:pt x="54568" y="89141"/>
                  </a:cubicBezTo>
                  <a:cubicBezTo>
                    <a:pt x="54687" y="89141"/>
                    <a:pt x="54600" y="88064"/>
                    <a:pt x="54376" y="87818"/>
                  </a:cubicBezTo>
                  <a:lnTo>
                    <a:pt x="54376" y="87818"/>
                  </a:lnTo>
                  <a:cubicBezTo>
                    <a:pt x="54750" y="87825"/>
                    <a:pt x="55534" y="87922"/>
                    <a:pt x="56218" y="87922"/>
                  </a:cubicBezTo>
                  <a:cubicBezTo>
                    <a:pt x="56622" y="87922"/>
                    <a:pt x="56992" y="87888"/>
                    <a:pt x="57222" y="87782"/>
                  </a:cubicBezTo>
                  <a:cubicBezTo>
                    <a:pt x="58103" y="87377"/>
                    <a:pt x="58436" y="86603"/>
                    <a:pt x="58948" y="85853"/>
                  </a:cubicBezTo>
                  <a:cubicBezTo>
                    <a:pt x="59567" y="84912"/>
                    <a:pt x="60091" y="84710"/>
                    <a:pt x="60961" y="84079"/>
                  </a:cubicBezTo>
                  <a:cubicBezTo>
                    <a:pt x="61842" y="83436"/>
                    <a:pt x="62246" y="82912"/>
                    <a:pt x="62556" y="82341"/>
                  </a:cubicBezTo>
                  <a:cubicBezTo>
                    <a:pt x="62556" y="82341"/>
                    <a:pt x="62556" y="82341"/>
                    <a:pt x="62568" y="82329"/>
                  </a:cubicBezTo>
                  <a:cubicBezTo>
                    <a:pt x="62699" y="82138"/>
                    <a:pt x="62770" y="81984"/>
                    <a:pt x="62830" y="81793"/>
                  </a:cubicBezTo>
                  <a:cubicBezTo>
                    <a:pt x="63032" y="81341"/>
                    <a:pt x="63247" y="80841"/>
                    <a:pt x="63628" y="80221"/>
                  </a:cubicBezTo>
                  <a:cubicBezTo>
                    <a:pt x="64854" y="78209"/>
                    <a:pt x="67759" y="78733"/>
                    <a:pt x="69164" y="76864"/>
                  </a:cubicBezTo>
                  <a:cubicBezTo>
                    <a:pt x="69557" y="76328"/>
                    <a:pt x="69771" y="75638"/>
                    <a:pt x="70116" y="75066"/>
                  </a:cubicBezTo>
                  <a:cubicBezTo>
                    <a:pt x="70700" y="74114"/>
                    <a:pt x="71569" y="73268"/>
                    <a:pt x="71998" y="72220"/>
                  </a:cubicBezTo>
                  <a:cubicBezTo>
                    <a:pt x="72450" y="71089"/>
                    <a:pt x="72319" y="69970"/>
                    <a:pt x="72962" y="68887"/>
                  </a:cubicBezTo>
                  <a:cubicBezTo>
                    <a:pt x="73462" y="68041"/>
                    <a:pt x="73962" y="67196"/>
                    <a:pt x="74438" y="66315"/>
                  </a:cubicBezTo>
                  <a:cubicBezTo>
                    <a:pt x="75486" y="64386"/>
                    <a:pt x="76296" y="63957"/>
                    <a:pt x="75820" y="61695"/>
                  </a:cubicBezTo>
                  <a:cubicBezTo>
                    <a:pt x="75820" y="61671"/>
                    <a:pt x="75820" y="61660"/>
                    <a:pt x="75820" y="61648"/>
                  </a:cubicBezTo>
                  <a:cubicBezTo>
                    <a:pt x="75820" y="61648"/>
                    <a:pt x="75820" y="61648"/>
                    <a:pt x="75808" y="61636"/>
                  </a:cubicBezTo>
                  <a:cubicBezTo>
                    <a:pt x="75808" y="61636"/>
                    <a:pt x="75808" y="61624"/>
                    <a:pt x="75808" y="61624"/>
                  </a:cubicBezTo>
                  <a:cubicBezTo>
                    <a:pt x="75796" y="61612"/>
                    <a:pt x="75796" y="61600"/>
                    <a:pt x="75796" y="61600"/>
                  </a:cubicBezTo>
                  <a:cubicBezTo>
                    <a:pt x="75796" y="61600"/>
                    <a:pt x="75796" y="61588"/>
                    <a:pt x="75796" y="61588"/>
                  </a:cubicBezTo>
                  <a:cubicBezTo>
                    <a:pt x="75784" y="61576"/>
                    <a:pt x="75772" y="61564"/>
                    <a:pt x="75772" y="61552"/>
                  </a:cubicBezTo>
                  <a:cubicBezTo>
                    <a:pt x="75598" y="61302"/>
                    <a:pt x="75555" y="61258"/>
                    <a:pt x="75524" y="61258"/>
                  </a:cubicBezTo>
                  <a:cubicBezTo>
                    <a:pt x="75508" y="61258"/>
                    <a:pt x="75494" y="61271"/>
                    <a:pt x="75465" y="61271"/>
                  </a:cubicBezTo>
                  <a:cubicBezTo>
                    <a:pt x="75430" y="61271"/>
                    <a:pt x="75373" y="61253"/>
                    <a:pt x="75260" y="61171"/>
                  </a:cubicBezTo>
                  <a:cubicBezTo>
                    <a:pt x="74796" y="61124"/>
                    <a:pt x="74379" y="60921"/>
                    <a:pt x="74022" y="60564"/>
                  </a:cubicBezTo>
                  <a:cubicBezTo>
                    <a:pt x="73819" y="60314"/>
                    <a:pt x="73629" y="60064"/>
                    <a:pt x="73426" y="59814"/>
                  </a:cubicBezTo>
                  <a:cubicBezTo>
                    <a:pt x="73380" y="59791"/>
                    <a:pt x="73099" y="59611"/>
                    <a:pt x="73114" y="59611"/>
                  </a:cubicBezTo>
                  <a:cubicBezTo>
                    <a:pt x="73115" y="59611"/>
                    <a:pt x="73116" y="59611"/>
                    <a:pt x="73117" y="59612"/>
                  </a:cubicBezTo>
                  <a:cubicBezTo>
                    <a:pt x="72909" y="59528"/>
                    <a:pt x="72694" y="59499"/>
                    <a:pt x="72476" y="59499"/>
                  </a:cubicBezTo>
                  <a:cubicBezTo>
                    <a:pt x="71985" y="59499"/>
                    <a:pt x="71480" y="59647"/>
                    <a:pt x="71009" y="59647"/>
                  </a:cubicBezTo>
                  <a:cubicBezTo>
                    <a:pt x="70988" y="59563"/>
                    <a:pt x="70921" y="59489"/>
                    <a:pt x="70824" y="59489"/>
                  </a:cubicBezTo>
                  <a:cubicBezTo>
                    <a:pt x="70811" y="59489"/>
                    <a:pt x="70797" y="59490"/>
                    <a:pt x="70783" y="59493"/>
                  </a:cubicBezTo>
                  <a:cubicBezTo>
                    <a:pt x="70712" y="59505"/>
                    <a:pt x="70628" y="59528"/>
                    <a:pt x="70545" y="59576"/>
                  </a:cubicBezTo>
                  <a:cubicBezTo>
                    <a:pt x="70414" y="59540"/>
                    <a:pt x="70271" y="59469"/>
                    <a:pt x="70152" y="59362"/>
                  </a:cubicBezTo>
                  <a:cubicBezTo>
                    <a:pt x="69509" y="58826"/>
                    <a:pt x="70152" y="58362"/>
                    <a:pt x="68997" y="58195"/>
                  </a:cubicBezTo>
                  <a:cubicBezTo>
                    <a:pt x="68923" y="58183"/>
                    <a:pt x="68850" y="58178"/>
                    <a:pt x="68778" y="58178"/>
                  </a:cubicBezTo>
                  <a:cubicBezTo>
                    <a:pt x="68409" y="58178"/>
                    <a:pt x="68062" y="58317"/>
                    <a:pt x="67723" y="58457"/>
                  </a:cubicBezTo>
                  <a:cubicBezTo>
                    <a:pt x="67735" y="58433"/>
                    <a:pt x="67735" y="58421"/>
                    <a:pt x="67735" y="58409"/>
                  </a:cubicBezTo>
                  <a:cubicBezTo>
                    <a:pt x="67725" y="58293"/>
                    <a:pt x="67639" y="58215"/>
                    <a:pt x="67537" y="58215"/>
                  </a:cubicBezTo>
                  <a:cubicBezTo>
                    <a:pt x="67524" y="58215"/>
                    <a:pt x="67511" y="58216"/>
                    <a:pt x="67497" y="58219"/>
                  </a:cubicBezTo>
                  <a:cubicBezTo>
                    <a:pt x="67318" y="58254"/>
                    <a:pt x="67068" y="58576"/>
                    <a:pt x="67021" y="58790"/>
                  </a:cubicBezTo>
                  <a:cubicBezTo>
                    <a:pt x="66825" y="58910"/>
                    <a:pt x="66610" y="59019"/>
                    <a:pt x="66501" y="59019"/>
                  </a:cubicBezTo>
                  <a:cubicBezTo>
                    <a:pt x="66491" y="59019"/>
                    <a:pt x="66481" y="59018"/>
                    <a:pt x="66473" y="59016"/>
                  </a:cubicBezTo>
                  <a:cubicBezTo>
                    <a:pt x="66616" y="58981"/>
                    <a:pt x="66842" y="58004"/>
                    <a:pt x="66842" y="57992"/>
                  </a:cubicBezTo>
                  <a:cubicBezTo>
                    <a:pt x="66854" y="57885"/>
                    <a:pt x="66818" y="57802"/>
                    <a:pt x="66711" y="57766"/>
                  </a:cubicBezTo>
                  <a:cubicBezTo>
                    <a:pt x="66557" y="57711"/>
                    <a:pt x="66267" y="57696"/>
                    <a:pt x="65945" y="57696"/>
                  </a:cubicBezTo>
                  <a:cubicBezTo>
                    <a:pt x="65545" y="57696"/>
                    <a:pt x="65096" y="57720"/>
                    <a:pt x="64798" y="57720"/>
                  </a:cubicBezTo>
                  <a:cubicBezTo>
                    <a:pt x="64763" y="57720"/>
                    <a:pt x="64730" y="57719"/>
                    <a:pt x="64699" y="57719"/>
                  </a:cubicBezTo>
                  <a:cubicBezTo>
                    <a:pt x="64651" y="57683"/>
                    <a:pt x="64616" y="57635"/>
                    <a:pt x="64568" y="57600"/>
                  </a:cubicBezTo>
                  <a:cubicBezTo>
                    <a:pt x="64771" y="57457"/>
                    <a:pt x="65199" y="57111"/>
                    <a:pt x="65247" y="57016"/>
                  </a:cubicBezTo>
                  <a:cubicBezTo>
                    <a:pt x="65592" y="56254"/>
                    <a:pt x="65128" y="54897"/>
                    <a:pt x="64616" y="54075"/>
                  </a:cubicBezTo>
                  <a:cubicBezTo>
                    <a:pt x="64604" y="54016"/>
                    <a:pt x="64580" y="53980"/>
                    <a:pt x="64556" y="53944"/>
                  </a:cubicBezTo>
                  <a:cubicBezTo>
                    <a:pt x="64532" y="53909"/>
                    <a:pt x="64497" y="53885"/>
                    <a:pt x="64473" y="53861"/>
                  </a:cubicBezTo>
                  <a:cubicBezTo>
                    <a:pt x="64390" y="53742"/>
                    <a:pt x="64318" y="53647"/>
                    <a:pt x="64235" y="53575"/>
                  </a:cubicBezTo>
                  <a:cubicBezTo>
                    <a:pt x="63608" y="52937"/>
                    <a:pt x="62419" y="52170"/>
                    <a:pt x="61470" y="52170"/>
                  </a:cubicBezTo>
                  <a:cubicBezTo>
                    <a:pt x="61463" y="52170"/>
                    <a:pt x="61456" y="52170"/>
                    <a:pt x="61449" y="52170"/>
                  </a:cubicBezTo>
                  <a:cubicBezTo>
                    <a:pt x="61496" y="52170"/>
                    <a:pt x="60175" y="52337"/>
                    <a:pt x="60472" y="52349"/>
                  </a:cubicBezTo>
                  <a:cubicBezTo>
                    <a:pt x="60188" y="52480"/>
                    <a:pt x="59894" y="52541"/>
                    <a:pt x="59572" y="52541"/>
                  </a:cubicBezTo>
                  <a:cubicBezTo>
                    <a:pt x="59543" y="52541"/>
                    <a:pt x="59514" y="52540"/>
                    <a:pt x="59484" y="52539"/>
                  </a:cubicBezTo>
                  <a:cubicBezTo>
                    <a:pt x="58901" y="52289"/>
                    <a:pt x="58520" y="51861"/>
                    <a:pt x="58353" y="51277"/>
                  </a:cubicBezTo>
                  <a:cubicBezTo>
                    <a:pt x="57674" y="50456"/>
                    <a:pt x="57412" y="50182"/>
                    <a:pt x="56436" y="49801"/>
                  </a:cubicBezTo>
                  <a:cubicBezTo>
                    <a:pt x="56115" y="49670"/>
                    <a:pt x="55924" y="49658"/>
                    <a:pt x="55817" y="49658"/>
                  </a:cubicBezTo>
                  <a:cubicBezTo>
                    <a:pt x="55912" y="49634"/>
                    <a:pt x="56055" y="49563"/>
                    <a:pt x="56269" y="49360"/>
                  </a:cubicBezTo>
                  <a:cubicBezTo>
                    <a:pt x="56317" y="49301"/>
                    <a:pt x="56341" y="49194"/>
                    <a:pt x="56293" y="49134"/>
                  </a:cubicBezTo>
                  <a:cubicBezTo>
                    <a:pt x="55610" y="48197"/>
                    <a:pt x="54743" y="47781"/>
                    <a:pt x="53843" y="47781"/>
                  </a:cubicBezTo>
                  <a:cubicBezTo>
                    <a:pt x="53771" y="47781"/>
                    <a:pt x="53699" y="47784"/>
                    <a:pt x="53626" y="47789"/>
                  </a:cubicBezTo>
                  <a:cubicBezTo>
                    <a:pt x="53579" y="47783"/>
                    <a:pt x="53531" y="47780"/>
                    <a:pt x="53485" y="47780"/>
                  </a:cubicBezTo>
                  <a:cubicBezTo>
                    <a:pt x="53439" y="47780"/>
                    <a:pt x="53394" y="47783"/>
                    <a:pt x="53352" y="47789"/>
                  </a:cubicBezTo>
                  <a:cubicBezTo>
                    <a:pt x="53269" y="47813"/>
                    <a:pt x="53210" y="47825"/>
                    <a:pt x="53162" y="47860"/>
                  </a:cubicBezTo>
                  <a:cubicBezTo>
                    <a:pt x="52876" y="47932"/>
                    <a:pt x="52590" y="48027"/>
                    <a:pt x="52317" y="48170"/>
                  </a:cubicBezTo>
                  <a:cubicBezTo>
                    <a:pt x="51813" y="48422"/>
                    <a:pt x="51497" y="48515"/>
                    <a:pt x="51266" y="48515"/>
                  </a:cubicBezTo>
                  <a:cubicBezTo>
                    <a:pt x="50764" y="48515"/>
                    <a:pt x="50654" y="48080"/>
                    <a:pt x="49864" y="47884"/>
                  </a:cubicBezTo>
                  <a:cubicBezTo>
                    <a:pt x="49829" y="47875"/>
                    <a:pt x="49789" y="47871"/>
                    <a:pt x="49745" y="47871"/>
                  </a:cubicBezTo>
                  <a:cubicBezTo>
                    <a:pt x="49353" y="47871"/>
                    <a:pt x="48605" y="48183"/>
                    <a:pt x="48130" y="48183"/>
                  </a:cubicBezTo>
                  <a:cubicBezTo>
                    <a:pt x="47801" y="48183"/>
                    <a:pt x="47603" y="48034"/>
                    <a:pt x="47745" y="47527"/>
                  </a:cubicBezTo>
                  <a:cubicBezTo>
                    <a:pt x="47768" y="47455"/>
                    <a:pt x="47733" y="47348"/>
                    <a:pt x="47661" y="47313"/>
                  </a:cubicBezTo>
                  <a:cubicBezTo>
                    <a:pt x="47543" y="47255"/>
                    <a:pt x="47418" y="47238"/>
                    <a:pt x="47295" y="47238"/>
                  </a:cubicBezTo>
                  <a:cubicBezTo>
                    <a:pt x="47120" y="47238"/>
                    <a:pt x="46948" y="47273"/>
                    <a:pt x="46803" y="47273"/>
                  </a:cubicBezTo>
                  <a:cubicBezTo>
                    <a:pt x="46733" y="47273"/>
                    <a:pt x="46669" y="47265"/>
                    <a:pt x="46613" y="47241"/>
                  </a:cubicBezTo>
                  <a:cubicBezTo>
                    <a:pt x="46256" y="47086"/>
                    <a:pt x="46185" y="46801"/>
                    <a:pt x="45816" y="46455"/>
                  </a:cubicBezTo>
                  <a:cubicBezTo>
                    <a:pt x="45782" y="46425"/>
                    <a:pt x="45735" y="46410"/>
                    <a:pt x="45688" y="46410"/>
                  </a:cubicBezTo>
                  <a:cubicBezTo>
                    <a:pt x="45588" y="46410"/>
                    <a:pt x="45486" y="46477"/>
                    <a:pt x="45494" y="46598"/>
                  </a:cubicBezTo>
                  <a:cubicBezTo>
                    <a:pt x="45518" y="46801"/>
                    <a:pt x="44494" y="47920"/>
                    <a:pt x="44220" y="48241"/>
                  </a:cubicBezTo>
                  <a:cubicBezTo>
                    <a:pt x="44220" y="48241"/>
                    <a:pt x="44208" y="48253"/>
                    <a:pt x="44208" y="48253"/>
                  </a:cubicBezTo>
                  <a:cubicBezTo>
                    <a:pt x="44208" y="48241"/>
                    <a:pt x="44220" y="48229"/>
                    <a:pt x="44220" y="48229"/>
                  </a:cubicBezTo>
                  <a:cubicBezTo>
                    <a:pt x="44292" y="47646"/>
                    <a:pt x="44423" y="47146"/>
                    <a:pt x="44780" y="46622"/>
                  </a:cubicBezTo>
                  <a:cubicBezTo>
                    <a:pt x="44863" y="46503"/>
                    <a:pt x="44744" y="46348"/>
                    <a:pt x="44613" y="46336"/>
                  </a:cubicBezTo>
                  <a:cubicBezTo>
                    <a:pt x="44583" y="46334"/>
                    <a:pt x="44554" y="46333"/>
                    <a:pt x="44525" y="46333"/>
                  </a:cubicBezTo>
                  <a:cubicBezTo>
                    <a:pt x="43826" y="46333"/>
                    <a:pt x="43373" y="46871"/>
                    <a:pt x="42744" y="47122"/>
                  </a:cubicBezTo>
                  <a:cubicBezTo>
                    <a:pt x="42030" y="47408"/>
                    <a:pt x="40637" y="47134"/>
                    <a:pt x="40077" y="47825"/>
                  </a:cubicBezTo>
                  <a:cubicBezTo>
                    <a:pt x="39803" y="48170"/>
                    <a:pt x="39934" y="48563"/>
                    <a:pt x="39767" y="48837"/>
                  </a:cubicBezTo>
                  <a:cubicBezTo>
                    <a:pt x="39458" y="49313"/>
                    <a:pt x="39458" y="49110"/>
                    <a:pt x="39005" y="49444"/>
                  </a:cubicBezTo>
                  <a:cubicBezTo>
                    <a:pt x="38863" y="49634"/>
                    <a:pt x="38755" y="49825"/>
                    <a:pt x="38672" y="50051"/>
                  </a:cubicBezTo>
                  <a:cubicBezTo>
                    <a:pt x="38578" y="50060"/>
                    <a:pt x="38486" y="50065"/>
                    <a:pt x="38397" y="50065"/>
                  </a:cubicBezTo>
                  <a:cubicBezTo>
                    <a:pt x="37803" y="50065"/>
                    <a:pt x="37333" y="49857"/>
                    <a:pt x="36981" y="49432"/>
                  </a:cubicBezTo>
                  <a:cubicBezTo>
                    <a:pt x="36553" y="49265"/>
                    <a:pt x="36280" y="49024"/>
                    <a:pt x="35801" y="49024"/>
                  </a:cubicBezTo>
                  <a:cubicBezTo>
                    <a:pt x="35735" y="49024"/>
                    <a:pt x="35664" y="49029"/>
                    <a:pt x="35588" y="49039"/>
                  </a:cubicBezTo>
                  <a:cubicBezTo>
                    <a:pt x="34585" y="49169"/>
                    <a:pt x="34229" y="49638"/>
                    <a:pt x="33547" y="49638"/>
                  </a:cubicBezTo>
                  <a:cubicBezTo>
                    <a:pt x="33290" y="49638"/>
                    <a:pt x="32988" y="49572"/>
                    <a:pt x="32588" y="49396"/>
                  </a:cubicBezTo>
                  <a:cubicBezTo>
                    <a:pt x="30481" y="48456"/>
                    <a:pt x="30683" y="46920"/>
                    <a:pt x="31350" y="45193"/>
                  </a:cubicBezTo>
                  <a:cubicBezTo>
                    <a:pt x="31481" y="44860"/>
                    <a:pt x="31743" y="44384"/>
                    <a:pt x="31576" y="44015"/>
                  </a:cubicBezTo>
                  <a:cubicBezTo>
                    <a:pt x="31552" y="43955"/>
                    <a:pt x="31469" y="43919"/>
                    <a:pt x="31409" y="43919"/>
                  </a:cubicBezTo>
                  <a:cubicBezTo>
                    <a:pt x="31372" y="43922"/>
                    <a:pt x="31337" y="43924"/>
                    <a:pt x="31304" y="43924"/>
                  </a:cubicBezTo>
                  <a:cubicBezTo>
                    <a:pt x="30534" y="43924"/>
                    <a:pt x="31001" y="43143"/>
                    <a:pt x="30635" y="42812"/>
                  </a:cubicBezTo>
                  <a:cubicBezTo>
                    <a:pt x="30338" y="42548"/>
                    <a:pt x="29943" y="42465"/>
                    <a:pt x="29520" y="42465"/>
                  </a:cubicBezTo>
                  <a:cubicBezTo>
                    <a:pt x="28876" y="42465"/>
                    <a:pt x="28167" y="42657"/>
                    <a:pt x="27635" y="42693"/>
                  </a:cubicBezTo>
                  <a:cubicBezTo>
                    <a:pt x="27341" y="42712"/>
                    <a:pt x="26709" y="42780"/>
                    <a:pt x="26165" y="42780"/>
                  </a:cubicBezTo>
                  <a:cubicBezTo>
                    <a:pt x="25672" y="42780"/>
                    <a:pt x="25252" y="42724"/>
                    <a:pt x="25218" y="42526"/>
                  </a:cubicBezTo>
                  <a:cubicBezTo>
                    <a:pt x="25158" y="42145"/>
                    <a:pt x="25670" y="41717"/>
                    <a:pt x="25837" y="41383"/>
                  </a:cubicBezTo>
                  <a:cubicBezTo>
                    <a:pt x="26230" y="40609"/>
                    <a:pt x="26528" y="39871"/>
                    <a:pt x="27004" y="39157"/>
                  </a:cubicBezTo>
                  <a:cubicBezTo>
                    <a:pt x="27397" y="38585"/>
                    <a:pt x="27706" y="38264"/>
                    <a:pt x="27790" y="37585"/>
                  </a:cubicBezTo>
                  <a:cubicBezTo>
                    <a:pt x="27790" y="37502"/>
                    <a:pt x="27718" y="37407"/>
                    <a:pt x="27647" y="37395"/>
                  </a:cubicBezTo>
                  <a:cubicBezTo>
                    <a:pt x="27412" y="37363"/>
                    <a:pt x="27114" y="37344"/>
                    <a:pt x="26787" y="37344"/>
                  </a:cubicBezTo>
                  <a:cubicBezTo>
                    <a:pt x="25755" y="37344"/>
                    <a:pt x="24428" y="37534"/>
                    <a:pt x="23813" y="38121"/>
                  </a:cubicBezTo>
                  <a:cubicBezTo>
                    <a:pt x="23670" y="38252"/>
                    <a:pt x="23563" y="38442"/>
                    <a:pt x="23432" y="38562"/>
                  </a:cubicBezTo>
                  <a:cubicBezTo>
                    <a:pt x="23396" y="38800"/>
                    <a:pt x="23361" y="39050"/>
                    <a:pt x="23313" y="39288"/>
                  </a:cubicBezTo>
                  <a:cubicBezTo>
                    <a:pt x="22813" y="39946"/>
                    <a:pt x="22247" y="40272"/>
                    <a:pt x="21617" y="40272"/>
                  </a:cubicBezTo>
                  <a:cubicBezTo>
                    <a:pt x="21437" y="40272"/>
                    <a:pt x="21253" y="40245"/>
                    <a:pt x="21063" y="40193"/>
                  </a:cubicBezTo>
                  <a:cubicBezTo>
                    <a:pt x="20989" y="40196"/>
                    <a:pt x="20914" y="40198"/>
                    <a:pt x="20840" y="40198"/>
                  </a:cubicBezTo>
                  <a:cubicBezTo>
                    <a:pt x="19698" y="40198"/>
                    <a:pt x="18554" y="39768"/>
                    <a:pt x="17872" y="38907"/>
                  </a:cubicBezTo>
                  <a:cubicBezTo>
                    <a:pt x="17312" y="38192"/>
                    <a:pt x="16753" y="37633"/>
                    <a:pt x="16800" y="36668"/>
                  </a:cubicBezTo>
                  <a:cubicBezTo>
                    <a:pt x="16836" y="36109"/>
                    <a:pt x="17038" y="34549"/>
                    <a:pt x="17193" y="34228"/>
                  </a:cubicBezTo>
                  <a:cubicBezTo>
                    <a:pt x="17300" y="33990"/>
                    <a:pt x="17669" y="33775"/>
                    <a:pt x="17824" y="33513"/>
                  </a:cubicBezTo>
                  <a:cubicBezTo>
                    <a:pt x="17884" y="33418"/>
                    <a:pt x="17657" y="33216"/>
                    <a:pt x="17693" y="33132"/>
                  </a:cubicBezTo>
                  <a:cubicBezTo>
                    <a:pt x="18408" y="31430"/>
                    <a:pt x="17884" y="31704"/>
                    <a:pt x="18860" y="30930"/>
                  </a:cubicBezTo>
                  <a:cubicBezTo>
                    <a:pt x="19564" y="30371"/>
                    <a:pt x="20261" y="30200"/>
                    <a:pt x="20954" y="30200"/>
                  </a:cubicBezTo>
                  <a:cubicBezTo>
                    <a:pt x="22050" y="30200"/>
                    <a:pt x="23136" y="30628"/>
                    <a:pt x="24223" y="30628"/>
                  </a:cubicBezTo>
                  <a:cubicBezTo>
                    <a:pt x="24586" y="30628"/>
                    <a:pt x="24949" y="30581"/>
                    <a:pt x="25313" y="30453"/>
                  </a:cubicBezTo>
                  <a:cubicBezTo>
                    <a:pt x="25670" y="30334"/>
                    <a:pt x="25980" y="29751"/>
                    <a:pt x="26409" y="29549"/>
                  </a:cubicBezTo>
                  <a:cubicBezTo>
                    <a:pt x="26793" y="29373"/>
                    <a:pt x="27099" y="29304"/>
                    <a:pt x="27377" y="29304"/>
                  </a:cubicBezTo>
                  <a:cubicBezTo>
                    <a:pt x="27874" y="29304"/>
                    <a:pt x="28282" y="29526"/>
                    <a:pt x="28885" y="29763"/>
                  </a:cubicBezTo>
                  <a:cubicBezTo>
                    <a:pt x="29254" y="29906"/>
                    <a:pt x="29468" y="30049"/>
                    <a:pt x="29861" y="30120"/>
                  </a:cubicBezTo>
                  <a:cubicBezTo>
                    <a:pt x="29930" y="30133"/>
                    <a:pt x="29998" y="30138"/>
                    <a:pt x="30067" y="30138"/>
                  </a:cubicBezTo>
                  <a:cubicBezTo>
                    <a:pt x="30352" y="30138"/>
                    <a:pt x="30642" y="30050"/>
                    <a:pt x="30938" y="30050"/>
                  </a:cubicBezTo>
                  <a:cubicBezTo>
                    <a:pt x="31171" y="30050"/>
                    <a:pt x="31407" y="30105"/>
                    <a:pt x="31647" y="30299"/>
                  </a:cubicBezTo>
                  <a:cubicBezTo>
                    <a:pt x="32028" y="30608"/>
                    <a:pt x="32243" y="30834"/>
                    <a:pt x="32374" y="31025"/>
                  </a:cubicBezTo>
                  <a:cubicBezTo>
                    <a:pt x="32374" y="31025"/>
                    <a:pt x="32374" y="31025"/>
                    <a:pt x="32374" y="31037"/>
                  </a:cubicBezTo>
                  <a:cubicBezTo>
                    <a:pt x="32433" y="31215"/>
                    <a:pt x="32409" y="31263"/>
                    <a:pt x="32457" y="31632"/>
                  </a:cubicBezTo>
                  <a:cubicBezTo>
                    <a:pt x="32338" y="31870"/>
                    <a:pt x="32124" y="32061"/>
                    <a:pt x="32362" y="32489"/>
                  </a:cubicBezTo>
                  <a:cubicBezTo>
                    <a:pt x="32790" y="33228"/>
                    <a:pt x="33362" y="33990"/>
                    <a:pt x="34267" y="34251"/>
                  </a:cubicBezTo>
                  <a:cubicBezTo>
                    <a:pt x="34281" y="34256"/>
                    <a:pt x="34296" y="34258"/>
                    <a:pt x="34311" y="34258"/>
                  </a:cubicBezTo>
                  <a:cubicBezTo>
                    <a:pt x="34378" y="34258"/>
                    <a:pt x="34442" y="34215"/>
                    <a:pt x="34481" y="34156"/>
                  </a:cubicBezTo>
                  <a:cubicBezTo>
                    <a:pt x="35326" y="32966"/>
                    <a:pt x="34850" y="32049"/>
                    <a:pt x="34314" y="30822"/>
                  </a:cubicBezTo>
                  <a:cubicBezTo>
                    <a:pt x="33695" y="29453"/>
                    <a:pt x="33683" y="28120"/>
                    <a:pt x="34910" y="27036"/>
                  </a:cubicBezTo>
                  <a:cubicBezTo>
                    <a:pt x="35767" y="26286"/>
                    <a:pt x="36874" y="26203"/>
                    <a:pt x="37743" y="25536"/>
                  </a:cubicBezTo>
                  <a:cubicBezTo>
                    <a:pt x="38374" y="25060"/>
                    <a:pt x="38696" y="24655"/>
                    <a:pt x="38529" y="23881"/>
                  </a:cubicBezTo>
                  <a:cubicBezTo>
                    <a:pt x="38505" y="23786"/>
                    <a:pt x="38315" y="23703"/>
                    <a:pt x="38303" y="23655"/>
                  </a:cubicBezTo>
                  <a:cubicBezTo>
                    <a:pt x="38112" y="23214"/>
                    <a:pt x="37922" y="22774"/>
                    <a:pt x="37720" y="22333"/>
                  </a:cubicBezTo>
                  <a:lnTo>
                    <a:pt x="37720" y="22333"/>
                  </a:lnTo>
                  <a:cubicBezTo>
                    <a:pt x="37791" y="22452"/>
                    <a:pt x="37850" y="22571"/>
                    <a:pt x="37910" y="22691"/>
                  </a:cubicBezTo>
                  <a:cubicBezTo>
                    <a:pt x="37992" y="22726"/>
                    <a:pt x="38063" y="23131"/>
                    <a:pt x="38202" y="23131"/>
                  </a:cubicBezTo>
                  <a:cubicBezTo>
                    <a:pt x="38204" y="23131"/>
                    <a:pt x="38206" y="23131"/>
                    <a:pt x="38208" y="23131"/>
                  </a:cubicBezTo>
                  <a:cubicBezTo>
                    <a:pt x="38215" y="23131"/>
                    <a:pt x="38222" y="23131"/>
                    <a:pt x="38228" y="23131"/>
                  </a:cubicBezTo>
                  <a:cubicBezTo>
                    <a:pt x="38444" y="23131"/>
                    <a:pt x="38633" y="23228"/>
                    <a:pt x="38803" y="23228"/>
                  </a:cubicBezTo>
                  <a:cubicBezTo>
                    <a:pt x="38945" y="23228"/>
                    <a:pt x="39074" y="23161"/>
                    <a:pt x="39196" y="22917"/>
                  </a:cubicBezTo>
                  <a:cubicBezTo>
                    <a:pt x="39279" y="22762"/>
                    <a:pt x="39101" y="22631"/>
                    <a:pt x="39101" y="22476"/>
                  </a:cubicBezTo>
                  <a:cubicBezTo>
                    <a:pt x="39113" y="22405"/>
                    <a:pt x="38553" y="21821"/>
                    <a:pt x="38589" y="21762"/>
                  </a:cubicBezTo>
                  <a:lnTo>
                    <a:pt x="38589" y="21762"/>
                  </a:lnTo>
                  <a:cubicBezTo>
                    <a:pt x="38577" y="21786"/>
                    <a:pt x="38886" y="22071"/>
                    <a:pt x="38874" y="22083"/>
                  </a:cubicBezTo>
                  <a:cubicBezTo>
                    <a:pt x="38898" y="22059"/>
                    <a:pt x="39029" y="22000"/>
                    <a:pt x="39184" y="21940"/>
                  </a:cubicBezTo>
                  <a:cubicBezTo>
                    <a:pt x="39255" y="21917"/>
                    <a:pt x="39327" y="21893"/>
                    <a:pt x="39386" y="21845"/>
                  </a:cubicBezTo>
                  <a:cubicBezTo>
                    <a:pt x="39529" y="21774"/>
                    <a:pt x="39660" y="21702"/>
                    <a:pt x="39732" y="21643"/>
                  </a:cubicBezTo>
                  <a:cubicBezTo>
                    <a:pt x="40756" y="20702"/>
                    <a:pt x="40910" y="20405"/>
                    <a:pt x="42232" y="20309"/>
                  </a:cubicBezTo>
                  <a:cubicBezTo>
                    <a:pt x="42294" y="20306"/>
                    <a:pt x="42357" y="20305"/>
                    <a:pt x="42419" y="20305"/>
                  </a:cubicBezTo>
                  <a:cubicBezTo>
                    <a:pt x="42703" y="20305"/>
                    <a:pt x="42986" y="20331"/>
                    <a:pt x="43269" y="20331"/>
                  </a:cubicBezTo>
                  <a:cubicBezTo>
                    <a:pt x="43400" y="20331"/>
                    <a:pt x="43530" y="20326"/>
                    <a:pt x="43661" y="20309"/>
                  </a:cubicBezTo>
                  <a:cubicBezTo>
                    <a:pt x="43816" y="20297"/>
                    <a:pt x="43935" y="20107"/>
                    <a:pt x="43792" y="19988"/>
                  </a:cubicBezTo>
                  <a:cubicBezTo>
                    <a:pt x="42041" y="18428"/>
                    <a:pt x="44732" y="17976"/>
                    <a:pt x="46304" y="17630"/>
                  </a:cubicBezTo>
                  <a:lnTo>
                    <a:pt x="46304" y="17630"/>
                  </a:lnTo>
                  <a:cubicBezTo>
                    <a:pt x="45899" y="17749"/>
                    <a:pt x="45566" y="17940"/>
                    <a:pt x="45768" y="18452"/>
                  </a:cubicBezTo>
                  <a:cubicBezTo>
                    <a:pt x="45909" y="18811"/>
                    <a:pt x="46078" y="18938"/>
                    <a:pt x="46256" y="18938"/>
                  </a:cubicBezTo>
                  <a:cubicBezTo>
                    <a:pt x="46632" y="18938"/>
                    <a:pt x="47052" y="18367"/>
                    <a:pt x="47352" y="18214"/>
                  </a:cubicBezTo>
                  <a:cubicBezTo>
                    <a:pt x="48423" y="17642"/>
                    <a:pt x="50150" y="18095"/>
                    <a:pt x="51174" y="17261"/>
                  </a:cubicBezTo>
                  <a:cubicBezTo>
                    <a:pt x="51233" y="17214"/>
                    <a:pt x="51233" y="17106"/>
                    <a:pt x="51197" y="17035"/>
                  </a:cubicBezTo>
                  <a:cubicBezTo>
                    <a:pt x="50912" y="16443"/>
                    <a:pt x="50588" y="16257"/>
                    <a:pt x="50246" y="16257"/>
                  </a:cubicBezTo>
                  <a:cubicBezTo>
                    <a:pt x="50017" y="16257"/>
                    <a:pt x="49781" y="16340"/>
                    <a:pt x="49542" y="16440"/>
                  </a:cubicBezTo>
                  <a:cubicBezTo>
                    <a:pt x="49531" y="16452"/>
                    <a:pt x="49519" y="16452"/>
                    <a:pt x="49495" y="16464"/>
                  </a:cubicBezTo>
                  <a:cubicBezTo>
                    <a:pt x="49223" y="16594"/>
                    <a:pt x="48939" y="16735"/>
                    <a:pt x="48679" y="16784"/>
                  </a:cubicBezTo>
                  <a:lnTo>
                    <a:pt x="48679" y="16784"/>
                  </a:lnTo>
                  <a:cubicBezTo>
                    <a:pt x="48680" y="16784"/>
                    <a:pt x="48678" y="16783"/>
                    <a:pt x="48675" y="16783"/>
                  </a:cubicBezTo>
                  <a:cubicBezTo>
                    <a:pt x="48614" y="16783"/>
                    <a:pt x="47933" y="16833"/>
                    <a:pt x="47911" y="16833"/>
                  </a:cubicBezTo>
                  <a:cubicBezTo>
                    <a:pt x="47387" y="16749"/>
                    <a:pt x="47078" y="16690"/>
                    <a:pt x="46911" y="16642"/>
                  </a:cubicBezTo>
                  <a:cubicBezTo>
                    <a:pt x="46899" y="16618"/>
                    <a:pt x="46899" y="16606"/>
                    <a:pt x="46887" y="16583"/>
                  </a:cubicBezTo>
                  <a:cubicBezTo>
                    <a:pt x="46875" y="16559"/>
                    <a:pt x="46864" y="16535"/>
                    <a:pt x="46852" y="16511"/>
                  </a:cubicBezTo>
                  <a:cubicBezTo>
                    <a:pt x="47114" y="16440"/>
                    <a:pt x="47626" y="16356"/>
                    <a:pt x="46744" y="15987"/>
                  </a:cubicBezTo>
                  <a:cubicBezTo>
                    <a:pt x="45887" y="15630"/>
                    <a:pt x="44887" y="15737"/>
                    <a:pt x="46768" y="15416"/>
                  </a:cubicBezTo>
                  <a:cubicBezTo>
                    <a:pt x="46875" y="15404"/>
                    <a:pt x="46923" y="15273"/>
                    <a:pt x="46899" y="15190"/>
                  </a:cubicBezTo>
                  <a:cubicBezTo>
                    <a:pt x="46769" y="14644"/>
                    <a:pt x="46324" y="14499"/>
                    <a:pt x="45815" y="14499"/>
                  </a:cubicBezTo>
                  <a:cubicBezTo>
                    <a:pt x="45391" y="14499"/>
                    <a:pt x="44922" y="14600"/>
                    <a:pt x="44554" y="14654"/>
                  </a:cubicBezTo>
                  <a:cubicBezTo>
                    <a:pt x="44054" y="14713"/>
                    <a:pt x="43589" y="14773"/>
                    <a:pt x="43173" y="15035"/>
                  </a:cubicBezTo>
                  <a:cubicBezTo>
                    <a:pt x="43042" y="15106"/>
                    <a:pt x="42970" y="15261"/>
                    <a:pt x="42851" y="15332"/>
                  </a:cubicBezTo>
                  <a:cubicBezTo>
                    <a:pt x="42540" y="15562"/>
                    <a:pt x="41969" y="15926"/>
                    <a:pt x="41820" y="15926"/>
                  </a:cubicBezTo>
                  <a:cubicBezTo>
                    <a:pt x="41729" y="15926"/>
                    <a:pt x="41792" y="15793"/>
                    <a:pt x="42161" y="15416"/>
                  </a:cubicBezTo>
                  <a:cubicBezTo>
                    <a:pt x="42992" y="14574"/>
                    <a:pt x="43872" y="14371"/>
                    <a:pt x="44783" y="14371"/>
                  </a:cubicBezTo>
                  <a:cubicBezTo>
                    <a:pt x="45629" y="14371"/>
                    <a:pt x="46501" y="14545"/>
                    <a:pt x="47385" y="14545"/>
                  </a:cubicBezTo>
                  <a:cubicBezTo>
                    <a:pt x="47596" y="14545"/>
                    <a:pt x="47807" y="14535"/>
                    <a:pt x="48018" y="14511"/>
                  </a:cubicBezTo>
                  <a:cubicBezTo>
                    <a:pt x="48649" y="14440"/>
                    <a:pt x="48459" y="14368"/>
                    <a:pt x="49042" y="14166"/>
                  </a:cubicBezTo>
                  <a:cubicBezTo>
                    <a:pt x="49650" y="13963"/>
                    <a:pt x="50543" y="13808"/>
                    <a:pt x="51126" y="13487"/>
                  </a:cubicBezTo>
                  <a:cubicBezTo>
                    <a:pt x="51185" y="13451"/>
                    <a:pt x="51221" y="13392"/>
                    <a:pt x="51221" y="13320"/>
                  </a:cubicBezTo>
                  <a:cubicBezTo>
                    <a:pt x="51174" y="11892"/>
                    <a:pt x="49185" y="11522"/>
                    <a:pt x="48054" y="11177"/>
                  </a:cubicBezTo>
                  <a:cubicBezTo>
                    <a:pt x="46161" y="10606"/>
                    <a:pt x="45840" y="9629"/>
                    <a:pt x="44363" y="8558"/>
                  </a:cubicBezTo>
                  <a:cubicBezTo>
                    <a:pt x="43963" y="8262"/>
                    <a:pt x="43810" y="8144"/>
                    <a:pt x="43511" y="8144"/>
                  </a:cubicBezTo>
                  <a:cubicBezTo>
                    <a:pt x="43401" y="8144"/>
                    <a:pt x="43271" y="8160"/>
                    <a:pt x="43101" y="8189"/>
                  </a:cubicBezTo>
                  <a:cubicBezTo>
                    <a:pt x="42327" y="8332"/>
                    <a:pt x="42958" y="9463"/>
                    <a:pt x="41708" y="9534"/>
                  </a:cubicBezTo>
                  <a:cubicBezTo>
                    <a:pt x="41565" y="9534"/>
                    <a:pt x="39255" y="7891"/>
                    <a:pt x="39029" y="7796"/>
                  </a:cubicBezTo>
                  <a:cubicBezTo>
                    <a:pt x="38283" y="7467"/>
                    <a:pt x="37033" y="7026"/>
                    <a:pt x="36045" y="7026"/>
                  </a:cubicBezTo>
                  <a:cubicBezTo>
                    <a:pt x="35710" y="7026"/>
                    <a:pt x="35404" y="7077"/>
                    <a:pt x="35160" y="7201"/>
                  </a:cubicBezTo>
                  <a:cubicBezTo>
                    <a:pt x="35088" y="7236"/>
                    <a:pt x="35053" y="7331"/>
                    <a:pt x="35076" y="7415"/>
                  </a:cubicBezTo>
                  <a:cubicBezTo>
                    <a:pt x="35255" y="8010"/>
                    <a:pt x="35588" y="8641"/>
                    <a:pt x="34850" y="8927"/>
                  </a:cubicBezTo>
                  <a:cubicBezTo>
                    <a:pt x="34791" y="8951"/>
                    <a:pt x="34731" y="8986"/>
                    <a:pt x="34719" y="9058"/>
                  </a:cubicBezTo>
                  <a:cubicBezTo>
                    <a:pt x="34707" y="9153"/>
                    <a:pt x="34695" y="9260"/>
                    <a:pt x="34683" y="9356"/>
                  </a:cubicBezTo>
                  <a:cubicBezTo>
                    <a:pt x="34660" y="9451"/>
                    <a:pt x="34695" y="9570"/>
                    <a:pt x="34814" y="9582"/>
                  </a:cubicBezTo>
                  <a:cubicBezTo>
                    <a:pt x="35481" y="9713"/>
                    <a:pt x="35374" y="10760"/>
                    <a:pt x="34707" y="10891"/>
                  </a:cubicBezTo>
                  <a:cubicBezTo>
                    <a:pt x="34648" y="10891"/>
                    <a:pt x="34588" y="10963"/>
                    <a:pt x="34576" y="11022"/>
                  </a:cubicBezTo>
                  <a:cubicBezTo>
                    <a:pt x="34576" y="11022"/>
                    <a:pt x="34576" y="11022"/>
                    <a:pt x="34576" y="11022"/>
                  </a:cubicBezTo>
                  <a:lnTo>
                    <a:pt x="34576" y="11022"/>
                  </a:lnTo>
                  <a:cubicBezTo>
                    <a:pt x="34574" y="11022"/>
                    <a:pt x="34470" y="12108"/>
                    <a:pt x="34576" y="12273"/>
                  </a:cubicBezTo>
                  <a:cubicBezTo>
                    <a:pt x="34074" y="12719"/>
                    <a:pt x="33680" y="12944"/>
                    <a:pt x="33395" y="12944"/>
                  </a:cubicBezTo>
                  <a:cubicBezTo>
                    <a:pt x="33186" y="12944"/>
                    <a:pt x="33036" y="12824"/>
                    <a:pt x="32945" y="12582"/>
                  </a:cubicBezTo>
                  <a:cubicBezTo>
                    <a:pt x="32707" y="12213"/>
                    <a:pt x="32588" y="11820"/>
                    <a:pt x="32588" y="11403"/>
                  </a:cubicBezTo>
                  <a:cubicBezTo>
                    <a:pt x="32362" y="11034"/>
                    <a:pt x="32445" y="10999"/>
                    <a:pt x="31981" y="10713"/>
                  </a:cubicBezTo>
                  <a:cubicBezTo>
                    <a:pt x="30945" y="10082"/>
                    <a:pt x="29171" y="10201"/>
                    <a:pt x="27980" y="9915"/>
                  </a:cubicBezTo>
                  <a:cubicBezTo>
                    <a:pt x="27402" y="9773"/>
                    <a:pt x="26343" y="9889"/>
                    <a:pt x="25850" y="9694"/>
                  </a:cubicBezTo>
                  <a:lnTo>
                    <a:pt x="25850" y="9694"/>
                  </a:lnTo>
                  <a:cubicBezTo>
                    <a:pt x="25863" y="9699"/>
                    <a:pt x="25874" y="9701"/>
                    <a:pt x="25883" y="9701"/>
                  </a:cubicBezTo>
                  <a:cubicBezTo>
                    <a:pt x="26069" y="9701"/>
                    <a:pt x="25271" y="8654"/>
                    <a:pt x="25041" y="8654"/>
                  </a:cubicBezTo>
                  <a:cubicBezTo>
                    <a:pt x="25005" y="8654"/>
                    <a:pt x="24983" y="8679"/>
                    <a:pt x="24980" y="8736"/>
                  </a:cubicBezTo>
                  <a:cubicBezTo>
                    <a:pt x="24992" y="8474"/>
                    <a:pt x="25123" y="8260"/>
                    <a:pt x="25313" y="8082"/>
                  </a:cubicBezTo>
                  <a:cubicBezTo>
                    <a:pt x="25337" y="8058"/>
                    <a:pt x="25373" y="8034"/>
                    <a:pt x="25408" y="7998"/>
                  </a:cubicBezTo>
                  <a:cubicBezTo>
                    <a:pt x="26361" y="7260"/>
                    <a:pt x="28659" y="7212"/>
                    <a:pt x="29361" y="6986"/>
                  </a:cubicBezTo>
                  <a:cubicBezTo>
                    <a:pt x="29373" y="6963"/>
                    <a:pt x="30108" y="6628"/>
                    <a:pt x="30027" y="6617"/>
                  </a:cubicBezTo>
                  <a:lnTo>
                    <a:pt x="30040" y="6617"/>
                  </a:lnTo>
                  <a:cubicBezTo>
                    <a:pt x="30076" y="6879"/>
                    <a:pt x="30147" y="7153"/>
                    <a:pt x="30171" y="7248"/>
                  </a:cubicBezTo>
                  <a:cubicBezTo>
                    <a:pt x="30201" y="7329"/>
                    <a:pt x="30275" y="7384"/>
                    <a:pt x="30362" y="7384"/>
                  </a:cubicBezTo>
                  <a:cubicBezTo>
                    <a:pt x="30377" y="7384"/>
                    <a:pt x="30393" y="7383"/>
                    <a:pt x="30409" y="7379"/>
                  </a:cubicBezTo>
                  <a:cubicBezTo>
                    <a:pt x="30683" y="7319"/>
                    <a:pt x="30997" y="7304"/>
                    <a:pt x="31321" y="7304"/>
                  </a:cubicBezTo>
                  <a:cubicBezTo>
                    <a:pt x="31651" y="7304"/>
                    <a:pt x="31991" y="7320"/>
                    <a:pt x="32311" y="7320"/>
                  </a:cubicBezTo>
                  <a:cubicBezTo>
                    <a:pt x="32675" y="7320"/>
                    <a:pt x="33013" y="7299"/>
                    <a:pt x="33278" y="7212"/>
                  </a:cubicBezTo>
                  <a:cubicBezTo>
                    <a:pt x="33409" y="7177"/>
                    <a:pt x="33862" y="7093"/>
                    <a:pt x="33898" y="6867"/>
                  </a:cubicBezTo>
                  <a:cubicBezTo>
                    <a:pt x="33945" y="6581"/>
                    <a:pt x="33957" y="6581"/>
                    <a:pt x="33886" y="6474"/>
                  </a:cubicBezTo>
                  <a:lnTo>
                    <a:pt x="33886" y="6474"/>
                  </a:lnTo>
                  <a:cubicBezTo>
                    <a:pt x="34433" y="6569"/>
                    <a:pt x="35053" y="6605"/>
                    <a:pt x="35481" y="6641"/>
                  </a:cubicBezTo>
                  <a:cubicBezTo>
                    <a:pt x="35556" y="6647"/>
                    <a:pt x="35629" y="6650"/>
                    <a:pt x="35702" y="6650"/>
                  </a:cubicBezTo>
                  <a:cubicBezTo>
                    <a:pt x="36046" y="6650"/>
                    <a:pt x="36367" y="6591"/>
                    <a:pt x="36701" y="6591"/>
                  </a:cubicBezTo>
                  <a:cubicBezTo>
                    <a:pt x="36966" y="6591"/>
                    <a:pt x="37239" y="6628"/>
                    <a:pt x="37541" y="6760"/>
                  </a:cubicBezTo>
                  <a:cubicBezTo>
                    <a:pt x="37874" y="6903"/>
                    <a:pt x="38101" y="7129"/>
                    <a:pt x="38434" y="7272"/>
                  </a:cubicBezTo>
                  <a:cubicBezTo>
                    <a:pt x="39218" y="7609"/>
                    <a:pt x="40672" y="8128"/>
                    <a:pt x="41813" y="8128"/>
                  </a:cubicBezTo>
                  <a:cubicBezTo>
                    <a:pt x="42162" y="8128"/>
                    <a:pt x="42482" y="8080"/>
                    <a:pt x="42744" y="7963"/>
                  </a:cubicBezTo>
                  <a:cubicBezTo>
                    <a:pt x="42875" y="7915"/>
                    <a:pt x="42851" y="7760"/>
                    <a:pt x="42792" y="7665"/>
                  </a:cubicBezTo>
                  <a:cubicBezTo>
                    <a:pt x="42673" y="7522"/>
                    <a:pt x="42280" y="7320"/>
                    <a:pt x="41911" y="7165"/>
                  </a:cubicBezTo>
                  <a:lnTo>
                    <a:pt x="41911" y="7165"/>
                  </a:lnTo>
                  <a:cubicBezTo>
                    <a:pt x="42244" y="7188"/>
                    <a:pt x="42613" y="7206"/>
                    <a:pt x="42869" y="7206"/>
                  </a:cubicBezTo>
                  <a:cubicBezTo>
                    <a:pt x="43006" y="7206"/>
                    <a:pt x="43111" y="7201"/>
                    <a:pt x="43161" y="7189"/>
                  </a:cubicBezTo>
                  <a:cubicBezTo>
                    <a:pt x="44137" y="6962"/>
                    <a:pt x="44839" y="6355"/>
                    <a:pt x="44363" y="5367"/>
                  </a:cubicBezTo>
                  <a:cubicBezTo>
                    <a:pt x="43923" y="4486"/>
                    <a:pt x="41815" y="3605"/>
                    <a:pt x="40898" y="3438"/>
                  </a:cubicBezTo>
                  <a:cubicBezTo>
                    <a:pt x="40369" y="3343"/>
                    <a:pt x="39830" y="3319"/>
                    <a:pt x="39290" y="3319"/>
                  </a:cubicBezTo>
                  <a:cubicBezTo>
                    <a:pt x="38749" y="3319"/>
                    <a:pt x="38208" y="3343"/>
                    <a:pt x="37672" y="3343"/>
                  </a:cubicBezTo>
                  <a:cubicBezTo>
                    <a:pt x="36565" y="3343"/>
                    <a:pt x="35755" y="3105"/>
                    <a:pt x="34719" y="2879"/>
                  </a:cubicBezTo>
                  <a:cubicBezTo>
                    <a:pt x="34422" y="2816"/>
                    <a:pt x="34121" y="2792"/>
                    <a:pt x="33818" y="2792"/>
                  </a:cubicBezTo>
                  <a:cubicBezTo>
                    <a:pt x="33428" y="2792"/>
                    <a:pt x="33036" y="2832"/>
                    <a:pt x="32647" y="2879"/>
                  </a:cubicBezTo>
                  <a:cubicBezTo>
                    <a:pt x="32969" y="2807"/>
                    <a:pt x="33290" y="2724"/>
                    <a:pt x="33612" y="2652"/>
                  </a:cubicBezTo>
                  <a:cubicBezTo>
                    <a:pt x="34103" y="2537"/>
                    <a:pt x="34555" y="2493"/>
                    <a:pt x="34989" y="2493"/>
                  </a:cubicBezTo>
                  <a:cubicBezTo>
                    <a:pt x="36039" y="2493"/>
                    <a:pt x="36984" y="2754"/>
                    <a:pt x="38112" y="2914"/>
                  </a:cubicBezTo>
                  <a:cubicBezTo>
                    <a:pt x="39327" y="3081"/>
                    <a:pt x="40506" y="2879"/>
                    <a:pt x="41696" y="3248"/>
                  </a:cubicBezTo>
                  <a:cubicBezTo>
                    <a:pt x="42315" y="3438"/>
                    <a:pt x="42875" y="3819"/>
                    <a:pt x="43458" y="4045"/>
                  </a:cubicBezTo>
                  <a:cubicBezTo>
                    <a:pt x="43756" y="4153"/>
                    <a:pt x="44935" y="4212"/>
                    <a:pt x="45078" y="4295"/>
                  </a:cubicBezTo>
                  <a:cubicBezTo>
                    <a:pt x="45089" y="4307"/>
                    <a:pt x="45101" y="4307"/>
                    <a:pt x="45113" y="4307"/>
                  </a:cubicBezTo>
                  <a:cubicBezTo>
                    <a:pt x="45066" y="4355"/>
                    <a:pt x="45006" y="4450"/>
                    <a:pt x="44911" y="4617"/>
                  </a:cubicBezTo>
                  <a:cubicBezTo>
                    <a:pt x="44875" y="4664"/>
                    <a:pt x="44875" y="4748"/>
                    <a:pt x="44911" y="4807"/>
                  </a:cubicBezTo>
                  <a:cubicBezTo>
                    <a:pt x="45268" y="5343"/>
                    <a:pt x="45566" y="5141"/>
                    <a:pt x="46137" y="5307"/>
                  </a:cubicBezTo>
                  <a:cubicBezTo>
                    <a:pt x="46292" y="5367"/>
                    <a:pt x="46399" y="5379"/>
                    <a:pt x="46483" y="5391"/>
                  </a:cubicBezTo>
                  <a:cubicBezTo>
                    <a:pt x="46506" y="5415"/>
                    <a:pt x="46530" y="5438"/>
                    <a:pt x="46554" y="5462"/>
                  </a:cubicBezTo>
                  <a:cubicBezTo>
                    <a:pt x="46483" y="5593"/>
                    <a:pt x="46459" y="5748"/>
                    <a:pt x="46530" y="5855"/>
                  </a:cubicBezTo>
                  <a:cubicBezTo>
                    <a:pt x="46562" y="5908"/>
                    <a:pt x="46613" y="5952"/>
                    <a:pt x="46675" y="5952"/>
                  </a:cubicBezTo>
                  <a:cubicBezTo>
                    <a:pt x="46682" y="5952"/>
                    <a:pt x="46689" y="5952"/>
                    <a:pt x="46697" y="5950"/>
                  </a:cubicBezTo>
                  <a:cubicBezTo>
                    <a:pt x="46733" y="5950"/>
                    <a:pt x="46756" y="5938"/>
                    <a:pt x="46792" y="5927"/>
                  </a:cubicBezTo>
                  <a:cubicBezTo>
                    <a:pt x="46816" y="6069"/>
                    <a:pt x="46852" y="6212"/>
                    <a:pt x="46935" y="6296"/>
                  </a:cubicBezTo>
                  <a:cubicBezTo>
                    <a:pt x="47316" y="6712"/>
                    <a:pt x="48566" y="7177"/>
                    <a:pt x="48935" y="7391"/>
                  </a:cubicBezTo>
                  <a:cubicBezTo>
                    <a:pt x="49471" y="7712"/>
                    <a:pt x="49995" y="7855"/>
                    <a:pt x="50578" y="8070"/>
                  </a:cubicBezTo>
                  <a:cubicBezTo>
                    <a:pt x="51174" y="8296"/>
                    <a:pt x="51626" y="8665"/>
                    <a:pt x="52221" y="8808"/>
                  </a:cubicBezTo>
                  <a:cubicBezTo>
                    <a:pt x="52235" y="8811"/>
                    <a:pt x="52249" y="8812"/>
                    <a:pt x="52264" y="8812"/>
                  </a:cubicBezTo>
                  <a:cubicBezTo>
                    <a:pt x="52415" y="8812"/>
                    <a:pt x="52618" y="8673"/>
                    <a:pt x="52719" y="8673"/>
                  </a:cubicBezTo>
                  <a:cubicBezTo>
                    <a:pt x="52729" y="8673"/>
                    <a:pt x="52737" y="8674"/>
                    <a:pt x="52745" y="8677"/>
                  </a:cubicBezTo>
                  <a:cubicBezTo>
                    <a:pt x="53233" y="8867"/>
                    <a:pt x="53864" y="9570"/>
                    <a:pt x="54376" y="9582"/>
                  </a:cubicBezTo>
                  <a:cubicBezTo>
                    <a:pt x="54407" y="9583"/>
                    <a:pt x="54437" y="9583"/>
                    <a:pt x="54465" y="9583"/>
                  </a:cubicBezTo>
                  <a:cubicBezTo>
                    <a:pt x="56007" y="9583"/>
                    <a:pt x="54384" y="8024"/>
                    <a:pt x="54174" y="7474"/>
                  </a:cubicBezTo>
                  <a:cubicBezTo>
                    <a:pt x="54174" y="7462"/>
                    <a:pt x="54174" y="7439"/>
                    <a:pt x="54162" y="7415"/>
                  </a:cubicBezTo>
                  <a:cubicBezTo>
                    <a:pt x="54139" y="7323"/>
                    <a:pt x="54067" y="7281"/>
                    <a:pt x="53994" y="7281"/>
                  </a:cubicBezTo>
                  <a:cubicBezTo>
                    <a:pt x="53952" y="7281"/>
                    <a:pt x="53910" y="7294"/>
                    <a:pt x="53876" y="7320"/>
                  </a:cubicBezTo>
                  <a:cubicBezTo>
                    <a:pt x="53876" y="7262"/>
                    <a:pt x="53876" y="7222"/>
                    <a:pt x="53872" y="7222"/>
                  </a:cubicBezTo>
                  <a:cubicBezTo>
                    <a:pt x="53871" y="7222"/>
                    <a:pt x="53868" y="7230"/>
                    <a:pt x="53864" y="7248"/>
                  </a:cubicBezTo>
                  <a:cubicBezTo>
                    <a:pt x="53897" y="7054"/>
                    <a:pt x="53870" y="6996"/>
                    <a:pt x="53839" y="6996"/>
                  </a:cubicBezTo>
                  <a:cubicBezTo>
                    <a:pt x="53835" y="6996"/>
                    <a:pt x="53832" y="6997"/>
                    <a:pt x="53829" y="6998"/>
                  </a:cubicBezTo>
                  <a:cubicBezTo>
                    <a:pt x="53852" y="6962"/>
                    <a:pt x="53876" y="6927"/>
                    <a:pt x="53924" y="6867"/>
                  </a:cubicBezTo>
                  <a:lnTo>
                    <a:pt x="53924" y="6867"/>
                  </a:lnTo>
                  <a:cubicBezTo>
                    <a:pt x="53918" y="6875"/>
                    <a:pt x="53923" y="6878"/>
                    <a:pt x="53936" y="6878"/>
                  </a:cubicBezTo>
                  <a:cubicBezTo>
                    <a:pt x="54027" y="6878"/>
                    <a:pt x="54515" y="6718"/>
                    <a:pt x="54567" y="6677"/>
                  </a:cubicBezTo>
                  <a:cubicBezTo>
                    <a:pt x="54674" y="6617"/>
                    <a:pt x="54674" y="6331"/>
                    <a:pt x="54710" y="6296"/>
                  </a:cubicBezTo>
                  <a:lnTo>
                    <a:pt x="54710" y="6296"/>
                  </a:lnTo>
                  <a:cubicBezTo>
                    <a:pt x="54666" y="6322"/>
                    <a:pt x="54637" y="6334"/>
                    <a:pt x="54620" y="6334"/>
                  </a:cubicBezTo>
                  <a:cubicBezTo>
                    <a:pt x="54553" y="6334"/>
                    <a:pt x="54665" y="6159"/>
                    <a:pt x="54769" y="6046"/>
                  </a:cubicBezTo>
                  <a:cubicBezTo>
                    <a:pt x="54805" y="6046"/>
                    <a:pt x="54853" y="6058"/>
                    <a:pt x="54888" y="6058"/>
                  </a:cubicBezTo>
                  <a:cubicBezTo>
                    <a:pt x="54865" y="6105"/>
                    <a:pt x="54841" y="6153"/>
                    <a:pt x="54805" y="6236"/>
                  </a:cubicBezTo>
                  <a:cubicBezTo>
                    <a:pt x="54803" y="6238"/>
                    <a:pt x="54807" y="6239"/>
                    <a:pt x="54814" y="6239"/>
                  </a:cubicBezTo>
                  <a:cubicBezTo>
                    <a:pt x="54857" y="6239"/>
                    <a:pt x="55044" y="6211"/>
                    <a:pt x="55126" y="6200"/>
                  </a:cubicBezTo>
                  <a:cubicBezTo>
                    <a:pt x="55234" y="6177"/>
                    <a:pt x="55281" y="6058"/>
                    <a:pt x="55257" y="5962"/>
                  </a:cubicBezTo>
                  <a:cubicBezTo>
                    <a:pt x="55019" y="4819"/>
                    <a:pt x="53186" y="4212"/>
                    <a:pt x="52209" y="3926"/>
                  </a:cubicBezTo>
                  <a:cubicBezTo>
                    <a:pt x="50757" y="3498"/>
                    <a:pt x="49423" y="3069"/>
                    <a:pt x="48030" y="2486"/>
                  </a:cubicBezTo>
                  <a:cubicBezTo>
                    <a:pt x="44089" y="843"/>
                    <a:pt x="39589" y="200"/>
                    <a:pt x="35326" y="33"/>
                  </a:cubicBezTo>
                  <a:cubicBezTo>
                    <a:pt x="34723" y="11"/>
                    <a:pt x="34119" y="1"/>
                    <a:pt x="335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9" name="Google Shape;699;p71"/>
            <p:cNvSpPr/>
            <p:nvPr/>
          </p:nvSpPr>
          <p:spPr>
            <a:xfrm>
              <a:off x="4392800" y="2117950"/>
              <a:ext cx="625" cy="325"/>
            </a:xfrm>
            <a:custGeom>
              <a:rect b="b" l="l" r="r" t="t"/>
              <a:pathLst>
                <a:path extrusionOk="0" h="13" w="25">
                  <a:moveTo>
                    <a:pt x="24" y="0"/>
                  </a:moveTo>
                  <a:cubicBezTo>
                    <a:pt x="12" y="0"/>
                    <a:pt x="12" y="0"/>
                    <a:pt x="0" y="12"/>
                  </a:cubicBezTo>
                  <a:cubicBezTo>
                    <a:pt x="12" y="12"/>
                    <a:pt x="12" y="0"/>
                    <a:pt x="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0" name="Google Shape;700;p71"/>
            <p:cNvSpPr/>
            <p:nvPr/>
          </p:nvSpPr>
          <p:spPr>
            <a:xfrm>
              <a:off x="3768900" y="2144450"/>
              <a:ext cx="275" cy="800"/>
            </a:xfrm>
            <a:custGeom>
              <a:rect b="b" l="l" r="r" t="t"/>
              <a:pathLst>
                <a:path extrusionOk="0" h="32" w="11">
                  <a:moveTo>
                    <a:pt x="1" y="0"/>
                  </a:moveTo>
                  <a:cubicBezTo>
                    <a:pt x="6" y="22"/>
                    <a:pt x="9" y="32"/>
                    <a:pt x="10" y="32"/>
                  </a:cubicBezTo>
                  <a:cubicBezTo>
                    <a:pt x="10" y="32"/>
                    <a:pt x="7" y="19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1" name="Google Shape;701;p71"/>
            <p:cNvSpPr/>
            <p:nvPr/>
          </p:nvSpPr>
          <p:spPr>
            <a:xfrm>
              <a:off x="4255275" y="2306125"/>
              <a:ext cx="146475" cy="86025"/>
            </a:xfrm>
            <a:custGeom>
              <a:rect b="b" l="l" r="r" t="t"/>
              <a:pathLst>
                <a:path extrusionOk="0" h="3441" w="5859">
                  <a:moveTo>
                    <a:pt x="1519" y="1"/>
                  </a:moveTo>
                  <a:cubicBezTo>
                    <a:pt x="1477" y="1"/>
                    <a:pt x="1429" y="46"/>
                    <a:pt x="1394" y="46"/>
                  </a:cubicBezTo>
                  <a:lnTo>
                    <a:pt x="1382" y="46"/>
                  </a:lnTo>
                  <a:cubicBezTo>
                    <a:pt x="548" y="665"/>
                    <a:pt x="1" y="1987"/>
                    <a:pt x="906" y="2368"/>
                  </a:cubicBezTo>
                  <a:cubicBezTo>
                    <a:pt x="1035" y="2424"/>
                    <a:pt x="1197" y="2438"/>
                    <a:pt x="1361" y="2438"/>
                  </a:cubicBezTo>
                  <a:cubicBezTo>
                    <a:pt x="1514" y="2438"/>
                    <a:pt x="1668" y="2426"/>
                    <a:pt x="1799" y="2426"/>
                  </a:cubicBezTo>
                  <a:cubicBezTo>
                    <a:pt x="1824" y="2426"/>
                    <a:pt x="1847" y="2426"/>
                    <a:pt x="1870" y="2427"/>
                  </a:cubicBezTo>
                  <a:cubicBezTo>
                    <a:pt x="2573" y="2463"/>
                    <a:pt x="3013" y="2427"/>
                    <a:pt x="3573" y="2856"/>
                  </a:cubicBezTo>
                  <a:cubicBezTo>
                    <a:pt x="4028" y="3197"/>
                    <a:pt x="4755" y="3441"/>
                    <a:pt x="5338" y="3441"/>
                  </a:cubicBezTo>
                  <a:cubicBezTo>
                    <a:pt x="5365" y="3441"/>
                    <a:pt x="5392" y="3440"/>
                    <a:pt x="5418" y="3439"/>
                  </a:cubicBezTo>
                  <a:cubicBezTo>
                    <a:pt x="5692" y="3439"/>
                    <a:pt x="5823" y="3391"/>
                    <a:pt x="5835" y="3070"/>
                  </a:cubicBezTo>
                  <a:cubicBezTo>
                    <a:pt x="5859" y="2439"/>
                    <a:pt x="5311" y="2379"/>
                    <a:pt x="4894" y="2332"/>
                  </a:cubicBezTo>
                  <a:cubicBezTo>
                    <a:pt x="3977" y="2201"/>
                    <a:pt x="4227" y="1225"/>
                    <a:pt x="3501" y="808"/>
                  </a:cubicBezTo>
                  <a:cubicBezTo>
                    <a:pt x="3180" y="641"/>
                    <a:pt x="2834" y="689"/>
                    <a:pt x="2489" y="629"/>
                  </a:cubicBezTo>
                  <a:cubicBezTo>
                    <a:pt x="1977" y="534"/>
                    <a:pt x="1870" y="355"/>
                    <a:pt x="1560" y="22"/>
                  </a:cubicBezTo>
                  <a:cubicBezTo>
                    <a:pt x="1548" y="6"/>
                    <a:pt x="1534" y="1"/>
                    <a:pt x="15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2" name="Google Shape;702;p71"/>
            <p:cNvSpPr/>
            <p:nvPr/>
          </p:nvSpPr>
          <p:spPr>
            <a:xfrm>
              <a:off x="3556975" y="3417150"/>
              <a:ext cx="57775" cy="54400"/>
            </a:xfrm>
            <a:custGeom>
              <a:rect b="b" l="l" r="r" t="t"/>
              <a:pathLst>
                <a:path extrusionOk="0" h="2176" w="2311">
                  <a:moveTo>
                    <a:pt x="655" y="0"/>
                  </a:moveTo>
                  <a:cubicBezTo>
                    <a:pt x="455" y="0"/>
                    <a:pt x="267" y="54"/>
                    <a:pt x="120" y="194"/>
                  </a:cubicBezTo>
                  <a:cubicBezTo>
                    <a:pt x="84" y="206"/>
                    <a:pt x="60" y="229"/>
                    <a:pt x="36" y="277"/>
                  </a:cubicBezTo>
                  <a:cubicBezTo>
                    <a:pt x="13" y="313"/>
                    <a:pt x="1" y="360"/>
                    <a:pt x="1" y="396"/>
                  </a:cubicBezTo>
                  <a:cubicBezTo>
                    <a:pt x="1" y="503"/>
                    <a:pt x="36" y="610"/>
                    <a:pt x="60" y="718"/>
                  </a:cubicBezTo>
                  <a:cubicBezTo>
                    <a:pt x="132" y="1051"/>
                    <a:pt x="215" y="1396"/>
                    <a:pt x="346" y="1706"/>
                  </a:cubicBezTo>
                  <a:cubicBezTo>
                    <a:pt x="445" y="1936"/>
                    <a:pt x="593" y="2176"/>
                    <a:pt x="858" y="2176"/>
                  </a:cubicBezTo>
                  <a:cubicBezTo>
                    <a:pt x="881" y="2176"/>
                    <a:pt x="905" y="2174"/>
                    <a:pt x="929" y="2170"/>
                  </a:cubicBezTo>
                  <a:cubicBezTo>
                    <a:pt x="1191" y="2122"/>
                    <a:pt x="1418" y="1872"/>
                    <a:pt x="1560" y="1658"/>
                  </a:cubicBezTo>
                  <a:cubicBezTo>
                    <a:pt x="1703" y="1444"/>
                    <a:pt x="1715" y="1360"/>
                    <a:pt x="1989" y="1230"/>
                  </a:cubicBezTo>
                  <a:cubicBezTo>
                    <a:pt x="2096" y="1170"/>
                    <a:pt x="2191" y="1134"/>
                    <a:pt x="2227" y="1003"/>
                  </a:cubicBezTo>
                  <a:cubicBezTo>
                    <a:pt x="2311" y="729"/>
                    <a:pt x="1965" y="527"/>
                    <a:pt x="1787" y="396"/>
                  </a:cubicBezTo>
                  <a:cubicBezTo>
                    <a:pt x="1501" y="214"/>
                    <a:pt x="1053" y="0"/>
                    <a:pt x="6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71"/>
            <p:cNvSpPr/>
            <p:nvPr/>
          </p:nvSpPr>
          <p:spPr>
            <a:xfrm>
              <a:off x="4824700" y="2422200"/>
              <a:ext cx="321800" cy="831450"/>
            </a:xfrm>
            <a:custGeom>
              <a:rect b="b" l="l" r="r" t="t"/>
              <a:pathLst>
                <a:path extrusionOk="0" h="33258" w="12872">
                  <a:moveTo>
                    <a:pt x="10156" y="25264"/>
                  </a:moveTo>
                  <a:lnTo>
                    <a:pt x="10156" y="25264"/>
                  </a:lnTo>
                  <a:cubicBezTo>
                    <a:pt x="10192" y="25407"/>
                    <a:pt x="10240" y="25561"/>
                    <a:pt x="10287" y="25752"/>
                  </a:cubicBezTo>
                  <a:cubicBezTo>
                    <a:pt x="10371" y="26109"/>
                    <a:pt x="10430" y="26395"/>
                    <a:pt x="10478" y="26657"/>
                  </a:cubicBezTo>
                  <a:cubicBezTo>
                    <a:pt x="10371" y="26192"/>
                    <a:pt x="10264" y="25728"/>
                    <a:pt x="10156" y="25264"/>
                  </a:cubicBezTo>
                  <a:close/>
                  <a:moveTo>
                    <a:pt x="209" y="1"/>
                  </a:moveTo>
                  <a:cubicBezTo>
                    <a:pt x="154" y="1"/>
                    <a:pt x="105" y="33"/>
                    <a:pt x="72" y="82"/>
                  </a:cubicBezTo>
                  <a:cubicBezTo>
                    <a:pt x="24" y="118"/>
                    <a:pt x="0" y="177"/>
                    <a:pt x="24" y="249"/>
                  </a:cubicBezTo>
                  <a:cubicBezTo>
                    <a:pt x="774" y="4071"/>
                    <a:pt x="4227" y="6333"/>
                    <a:pt x="5668" y="9917"/>
                  </a:cubicBezTo>
                  <a:cubicBezTo>
                    <a:pt x="6906" y="13012"/>
                    <a:pt x="7478" y="16394"/>
                    <a:pt x="8430" y="19572"/>
                  </a:cubicBezTo>
                  <a:cubicBezTo>
                    <a:pt x="9371" y="22740"/>
                    <a:pt x="10014" y="25919"/>
                    <a:pt x="10609" y="29145"/>
                  </a:cubicBezTo>
                  <a:cubicBezTo>
                    <a:pt x="10760" y="30006"/>
                    <a:pt x="11219" y="33258"/>
                    <a:pt x="12586" y="33258"/>
                  </a:cubicBezTo>
                  <a:cubicBezTo>
                    <a:pt x="12617" y="33258"/>
                    <a:pt x="12648" y="33256"/>
                    <a:pt x="12681" y="33253"/>
                  </a:cubicBezTo>
                  <a:cubicBezTo>
                    <a:pt x="12788" y="33241"/>
                    <a:pt x="12871" y="33181"/>
                    <a:pt x="12871" y="33062"/>
                  </a:cubicBezTo>
                  <a:cubicBezTo>
                    <a:pt x="12538" y="20918"/>
                    <a:pt x="8180" y="9405"/>
                    <a:pt x="370" y="94"/>
                  </a:cubicBezTo>
                  <a:cubicBezTo>
                    <a:pt x="346" y="58"/>
                    <a:pt x="322" y="34"/>
                    <a:pt x="286" y="22"/>
                  </a:cubicBezTo>
                  <a:cubicBezTo>
                    <a:pt x="260" y="8"/>
                    <a:pt x="234" y="1"/>
                    <a:pt x="2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4" name="Google Shape;704;p71"/>
            <p:cNvSpPr/>
            <p:nvPr/>
          </p:nvSpPr>
          <p:spPr>
            <a:xfrm>
              <a:off x="4433875" y="2133725"/>
              <a:ext cx="96475" cy="62525"/>
            </a:xfrm>
            <a:custGeom>
              <a:rect b="b" l="l" r="r" t="t"/>
              <a:pathLst>
                <a:path extrusionOk="0" h="2501" w="3859">
                  <a:moveTo>
                    <a:pt x="1896" y="5"/>
                  </a:moveTo>
                  <a:cubicBezTo>
                    <a:pt x="1878" y="5"/>
                    <a:pt x="1861" y="7"/>
                    <a:pt x="1846" y="12"/>
                  </a:cubicBezTo>
                  <a:lnTo>
                    <a:pt x="1834" y="12"/>
                  </a:lnTo>
                  <a:cubicBezTo>
                    <a:pt x="1620" y="48"/>
                    <a:pt x="1" y="1"/>
                    <a:pt x="310" y="620"/>
                  </a:cubicBezTo>
                  <a:cubicBezTo>
                    <a:pt x="441" y="858"/>
                    <a:pt x="917" y="989"/>
                    <a:pt x="1132" y="1132"/>
                  </a:cubicBezTo>
                  <a:cubicBezTo>
                    <a:pt x="1608" y="1441"/>
                    <a:pt x="1929" y="1917"/>
                    <a:pt x="2394" y="2227"/>
                  </a:cubicBezTo>
                  <a:cubicBezTo>
                    <a:pt x="2624" y="2370"/>
                    <a:pt x="2919" y="2500"/>
                    <a:pt x="3175" y="2500"/>
                  </a:cubicBezTo>
                  <a:cubicBezTo>
                    <a:pt x="3410" y="2500"/>
                    <a:pt x="3612" y="2391"/>
                    <a:pt x="3703" y="2084"/>
                  </a:cubicBezTo>
                  <a:cubicBezTo>
                    <a:pt x="3787" y="1798"/>
                    <a:pt x="3858" y="1298"/>
                    <a:pt x="3691" y="1048"/>
                  </a:cubicBezTo>
                  <a:cubicBezTo>
                    <a:pt x="3560" y="858"/>
                    <a:pt x="3120" y="703"/>
                    <a:pt x="2929" y="584"/>
                  </a:cubicBezTo>
                  <a:cubicBezTo>
                    <a:pt x="2608" y="393"/>
                    <a:pt x="2298" y="215"/>
                    <a:pt x="1977" y="24"/>
                  </a:cubicBezTo>
                  <a:cubicBezTo>
                    <a:pt x="1949" y="10"/>
                    <a:pt x="1921" y="5"/>
                    <a:pt x="1896" y="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5" name="Google Shape;705;p71"/>
            <p:cNvSpPr/>
            <p:nvPr/>
          </p:nvSpPr>
          <p:spPr>
            <a:xfrm>
              <a:off x="3614125" y="4495475"/>
              <a:ext cx="588200" cy="91450"/>
            </a:xfrm>
            <a:custGeom>
              <a:rect b="b" l="l" r="r" t="t"/>
              <a:pathLst>
                <a:path extrusionOk="0" h="3658" w="23528">
                  <a:moveTo>
                    <a:pt x="22412" y="0"/>
                  </a:moveTo>
                  <a:cubicBezTo>
                    <a:pt x="21555" y="0"/>
                    <a:pt x="20563" y="308"/>
                    <a:pt x="19932" y="483"/>
                  </a:cubicBezTo>
                  <a:cubicBezTo>
                    <a:pt x="18408" y="1042"/>
                    <a:pt x="16919" y="1733"/>
                    <a:pt x="15407" y="2316"/>
                  </a:cubicBezTo>
                  <a:cubicBezTo>
                    <a:pt x="14586" y="2638"/>
                    <a:pt x="13550" y="2840"/>
                    <a:pt x="12502" y="2995"/>
                  </a:cubicBezTo>
                  <a:cubicBezTo>
                    <a:pt x="12312" y="3007"/>
                    <a:pt x="12121" y="3031"/>
                    <a:pt x="11895" y="3066"/>
                  </a:cubicBezTo>
                  <a:lnTo>
                    <a:pt x="11883" y="3066"/>
                  </a:lnTo>
                  <a:cubicBezTo>
                    <a:pt x="11193" y="3150"/>
                    <a:pt x="10526" y="3209"/>
                    <a:pt x="9931" y="3245"/>
                  </a:cubicBezTo>
                  <a:cubicBezTo>
                    <a:pt x="9883" y="3257"/>
                    <a:pt x="9847" y="3269"/>
                    <a:pt x="9811" y="3304"/>
                  </a:cubicBezTo>
                  <a:cubicBezTo>
                    <a:pt x="9788" y="3269"/>
                    <a:pt x="9752" y="3257"/>
                    <a:pt x="9692" y="3245"/>
                  </a:cubicBezTo>
                  <a:cubicBezTo>
                    <a:pt x="6736" y="3132"/>
                    <a:pt x="3727" y="2549"/>
                    <a:pt x="765" y="2549"/>
                  </a:cubicBezTo>
                  <a:cubicBezTo>
                    <a:pt x="601" y="2549"/>
                    <a:pt x="438" y="2551"/>
                    <a:pt x="275" y="2554"/>
                  </a:cubicBezTo>
                  <a:cubicBezTo>
                    <a:pt x="72" y="2566"/>
                    <a:pt x="1" y="2900"/>
                    <a:pt x="227" y="2935"/>
                  </a:cubicBezTo>
                  <a:cubicBezTo>
                    <a:pt x="429" y="2959"/>
                    <a:pt x="632" y="2983"/>
                    <a:pt x="834" y="3019"/>
                  </a:cubicBezTo>
                  <a:cubicBezTo>
                    <a:pt x="965" y="3054"/>
                    <a:pt x="1168" y="3078"/>
                    <a:pt x="1394" y="3090"/>
                  </a:cubicBezTo>
                  <a:cubicBezTo>
                    <a:pt x="3858" y="3435"/>
                    <a:pt x="6347" y="3626"/>
                    <a:pt x="8847" y="3638"/>
                  </a:cubicBezTo>
                  <a:cubicBezTo>
                    <a:pt x="9133" y="3638"/>
                    <a:pt x="9407" y="3638"/>
                    <a:pt x="9692" y="3626"/>
                  </a:cubicBezTo>
                  <a:cubicBezTo>
                    <a:pt x="9740" y="3626"/>
                    <a:pt x="9788" y="3614"/>
                    <a:pt x="9811" y="3590"/>
                  </a:cubicBezTo>
                  <a:cubicBezTo>
                    <a:pt x="9847" y="3614"/>
                    <a:pt x="9883" y="3626"/>
                    <a:pt x="9931" y="3626"/>
                  </a:cubicBezTo>
                  <a:cubicBezTo>
                    <a:pt x="10145" y="3626"/>
                    <a:pt x="10359" y="3614"/>
                    <a:pt x="10573" y="3614"/>
                  </a:cubicBezTo>
                  <a:cubicBezTo>
                    <a:pt x="10683" y="3644"/>
                    <a:pt x="10812" y="3657"/>
                    <a:pt x="10955" y="3657"/>
                  </a:cubicBezTo>
                  <a:cubicBezTo>
                    <a:pt x="11153" y="3657"/>
                    <a:pt x="11379" y="3632"/>
                    <a:pt x="11621" y="3590"/>
                  </a:cubicBezTo>
                  <a:cubicBezTo>
                    <a:pt x="13764" y="3543"/>
                    <a:pt x="16110" y="3447"/>
                    <a:pt x="17967" y="2709"/>
                  </a:cubicBezTo>
                  <a:cubicBezTo>
                    <a:pt x="19444" y="2114"/>
                    <a:pt x="20884" y="1447"/>
                    <a:pt x="22408" y="923"/>
                  </a:cubicBezTo>
                  <a:cubicBezTo>
                    <a:pt x="22742" y="804"/>
                    <a:pt x="23182" y="768"/>
                    <a:pt x="23444" y="506"/>
                  </a:cubicBezTo>
                  <a:cubicBezTo>
                    <a:pt x="23527" y="423"/>
                    <a:pt x="23516" y="268"/>
                    <a:pt x="23408" y="209"/>
                  </a:cubicBezTo>
                  <a:cubicBezTo>
                    <a:pt x="23128" y="58"/>
                    <a:pt x="22782" y="0"/>
                    <a:pt x="2241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6" name="Google Shape;706;p71"/>
            <p:cNvSpPr/>
            <p:nvPr/>
          </p:nvSpPr>
          <p:spPr>
            <a:xfrm>
              <a:off x="2669675" y="2505800"/>
              <a:ext cx="2486350" cy="2080925"/>
            </a:xfrm>
            <a:custGeom>
              <a:rect b="b" l="l" r="r" t="t"/>
              <a:pathLst>
                <a:path extrusionOk="0" h="83237" w="99454">
                  <a:moveTo>
                    <a:pt x="89619" y="0"/>
                  </a:moveTo>
                  <a:cubicBezTo>
                    <a:pt x="80891" y="32445"/>
                    <a:pt x="51257" y="56341"/>
                    <a:pt x="16050" y="56341"/>
                  </a:cubicBezTo>
                  <a:cubicBezTo>
                    <a:pt x="10537" y="56341"/>
                    <a:pt x="5179" y="55745"/>
                    <a:pt x="0" y="54638"/>
                  </a:cubicBezTo>
                  <a:lnTo>
                    <a:pt x="0" y="54638"/>
                  </a:lnTo>
                  <a:cubicBezTo>
                    <a:pt x="8727" y="71616"/>
                    <a:pt x="26420" y="83237"/>
                    <a:pt x="46827" y="83237"/>
                  </a:cubicBezTo>
                  <a:cubicBezTo>
                    <a:pt x="75891" y="83237"/>
                    <a:pt x="99453" y="59686"/>
                    <a:pt x="99453" y="30623"/>
                  </a:cubicBezTo>
                  <a:cubicBezTo>
                    <a:pt x="99453" y="19193"/>
                    <a:pt x="95810" y="8620"/>
                    <a:pt x="89619" y="0"/>
                  </a:cubicBezTo>
                  <a:close/>
                </a:path>
              </a:pathLst>
            </a:custGeom>
            <a:solidFill>
              <a:schemeClr val="dk1">
                <a:alpha val="348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07" name="Google Shape;707;p71"/>
          <p:cNvGrpSpPr/>
          <p:nvPr/>
        </p:nvGrpSpPr>
        <p:grpSpPr>
          <a:xfrm>
            <a:off x="4584851" y="798716"/>
            <a:ext cx="3692747" cy="3689803"/>
            <a:chOff x="1736800" y="621675"/>
            <a:chExt cx="4451775" cy="4448225"/>
          </a:xfrm>
        </p:grpSpPr>
        <p:sp>
          <p:nvSpPr>
            <p:cNvPr id="708" name="Google Shape;708;p71"/>
            <p:cNvSpPr/>
            <p:nvPr/>
          </p:nvSpPr>
          <p:spPr>
            <a:xfrm>
              <a:off x="2950350" y="621675"/>
              <a:ext cx="3168575" cy="3683275"/>
            </a:xfrm>
            <a:custGeom>
              <a:rect b="b" l="l" r="r" t="t"/>
              <a:pathLst>
                <a:path extrusionOk="0" h="147331" w="126743">
                  <a:moveTo>
                    <a:pt x="30909" y="1"/>
                  </a:moveTo>
                  <a:cubicBezTo>
                    <a:pt x="27620" y="1"/>
                    <a:pt x="24316" y="644"/>
                    <a:pt x="21289" y="1809"/>
                  </a:cubicBezTo>
                  <a:cubicBezTo>
                    <a:pt x="4585" y="8250"/>
                    <a:pt x="1894" y="30443"/>
                    <a:pt x="798" y="45838"/>
                  </a:cubicBezTo>
                  <a:cubicBezTo>
                    <a:pt x="1" y="56970"/>
                    <a:pt x="1763" y="68353"/>
                    <a:pt x="4573" y="79104"/>
                  </a:cubicBezTo>
                  <a:cubicBezTo>
                    <a:pt x="7252" y="89391"/>
                    <a:pt x="10919" y="99821"/>
                    <a:pt x="16872" y="108703"/>
                  </a:cubicBezTo>
                  <a:cubicBezTo>
                    <a:pt x="24516" y="120121"/>
                    <a:pt x="36208" y="129717"/>
                    <a:pt x="48257" y="136075"/>
                  </a:cubicBezTo>
                  <a:cubicBezTo>
                    <a:pt x="59206" y="141857"/>
                    <a:pt x="71298" y="147331"/>
                    <a:pt x="83763" y="147331"/>
                  </a:cubicBezTo>
                  <a:cubicBezTo>
                    <a:pt x="86980" y="147331"/>
                    <a:pt x="90223" y="146966"/>
                    <a:pt x="93477" y="146148"/>
                  </a:cubicBezTo>
                  <a:cubicBezTo>
                    <a:pt x="118670" y="139814"/>
                    <a:pt x="126743" y="111060"/>
                    <a:pt x="120778" y="88522"/>
                  </a:cubicBezTo>
                  <a:cubicBezTo>
                    <a:pt x="114622" y="65245"/>
                    <a:pt x="94334" y="48767"/>
                    <a:pt x="73177" y="39278"/>
                  </a:cubicBezTo>
                  <a:cubicBezTo>
                    <a:pt x="67581" y="36765"/>
                    <a:pt x="60175" y="33920"/>
                    <a:pt x="55924" y="29312"/>
                  </a:cubicBezTo>
                  <a:cubicBezTo>
                    <a:pt x="52436" y="25526"/>
                    <a:pt x="52436" y="20359"/>
                    <a:pt x="51233" y="15632"/>
                  </a:cubicBezTo>
                  <a:cubicBezTo>
                    <a:pt x="49995" y="10774"/>
                    <a:pt x="47340" y="6547"/>
                    <a:pt x="43185" y="3642"/>
                  </a:cubicBezTo>
                  <a:cubicBezTo>
                    <a:pt x="39567" y="1122"/>
                    <a:pt x="35251" y="1"/>
                    <a:pt x="30909" y="1"/>
                  </a:cubicBezTo>
                  <a:close/>
                </a:path>
              </a:pathLst>
            </a:custGeom>
            <a:solidFill>
              <a:srgbClr val="3FB3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9" name="Google Shape;709;p71"/>
            <p:cNvSpPr/>
            <p:nvPr/>
          </p:nvSpPr>
          <p:spPr>
            <a:xfrm>
              <a:off x="1743950" y="2590925"/>
              <a:ext cx="3777575" cy="2478975"/>
            </a:xfrm>
            <a:custGeom>
              <a:rect b="b" l="l" r="r" t="t"/>
              <a:pathLst>
                <a:path extrusionOk="0" h="99159" w="151103">
                  <a:moveTo>
                    <a:pt x="80976" y="0"/>
                  </a:moveTo>
                  <a:cubicBezTo>
                    <a:pt x="80204" y="0"/>
                    <a:pt x="79434" y="12"/>
                    <a:pt x="78665" y="36"/>
                  </a:cubicBezTo>
                  <a:cubicBezTo>
                    <a:pt x="73998" y="179"/>
                    <a:pt x="69664" y="929"/>
                    <a:pt x="65295" y="1727"/>
                  </a:cubicBezTo>
                  <a:cubicBezTo>
                    <a:pt x="60520" y="2156"/>
                    <a:pt x="55722" y="2560"/>
                    <a:pt x="50912" y="2894"/>
                  </a:cubicBezTo>
                  <a:cubicBezTo>
                    <a:pt x="47459" y="3132"/>
                    <a:pt x="44006" y="3394"/>
                    <a:pt x="40613" y="3799"/>
                  </a:cubicBezTo>
                  <a:cubicBezTo>
                    <a:pt x="39833" y="3747"/>
                    <a:pt x="39057" y="3709"/>
                    <a:pt x="38304" y="3709"/>
                  </a:cubicBezTo>
                  <a:cubicBezTo>
                    <a:pt x="36286" y="3709"/>
                    <a:pt x="34441" y="3980"/>
                    <a:pt x="33183" y="4977"/>
                  </a:cubicBezTo>
                  <a:cubicBezTo>
                    <a:pt x="32433" y="5132"/>
                    <a:pt x="31695" y="5299"/>
                    <a:pt x="30957" y="5477"/>
                  </a:cubicBezTo>
                  <a:cubicBezTo>
                    <a:pt x="16300" y="9013"/>
                    <a:pt x="6763" y="18491"/>
                    <a:pt x="3406" y="29647"/>
                  </a:cubicBezTo>
                  <a:cubicBezTo>
                    <a:pt x="1" y="40994"/>
                    <a:pt x="3084" y="54281"/>
                    <a:pt x="9514" y="65723"/>
                  </a:cubicBezTo>
                  <a:cubicBezTo>
                    <a:pt x="15038" y="75545"/>
                    <a:pt x="24087" y="84308"/>
                    <a:pt x="36303" y="90226"/>
                  </a:cubicBezTo>
                  <a:cubicBezTo>
                    <a:pt x="49235" y="96492"/>
                    <a:pt x="65296" y="99158"/>
                    <a:pt x="79683" y="99158"/>
                  </a:cubicBezTo>
                  <a:cubicBezTo>
                    <a:pt x="80303" y="99158"/>
                    <a:pt x="80921" y="99153"/>
                    <a:pt x="81535" y="99144"/>
                  </a:cubicBezTo>
                  <a:cubicBezTo>
                    <a:pt x="97203" y="98894"/>
                    <a:pt x="111693" y="94834"/>
                    <a:pt x="123826" y="88571"/>
                  </a:cubicBezTo>
                  <a:cubicBezTo>
                    <a:pt x="135780" y="82415"/>
                    <a:pt x="144757" y="73474"/>
                    <a:pt x="148031" y="62472"/>
                  </a:cubicBezTo>
                  <a:cubicBezTo>
                    <a:pt x="151103" y="52126"/>
                    <a:pt x="148198" y="40232"/>
                    <a:pt x="142185" y="29826"/>
                  </a:cubicBezTo>
                  <a:cubicBezTo>
                    <a:pt x="138304" y="23099"/>
                    <a:pt x="132541" y="16872"/>
                    <a:pt x="124993" y="11954"/>
                  </a:cubicBezTo>
                  <a:cubicBezTo>
                    <a:pt x="116206" y="6227"/>
                    <a:pt x="105562" y="3084"/>
                    <a:pt x="94786" y="1215"/>
                  </a:cubicBezTo>
                  <a:cubicBezTo>
                    <a:pt x="90180" y="420"/>
                    <a:pt x="85557" y="0"/>
                    <a:pt x="80976" y="0"/>
                  </a:cubicBezTo>
                  <a:close/>
                </a:path>
              </a:pathLst>
            </a:custGeom>
            <a:solidFill>
              <a:srgbClr val="FFFFFF">
                <a:alpha val="44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0" name="Google Shape;710;p71"/>
            <p:cNvSpPr/>
            <p:nvPr/>
          </p:nvSpPr>
          <p:spPr>
            <a:xfrm>
              <a:off x="4102875" y="1393400"/>
              <a:ext cx="2085700" cy="1942975"/>
            </a:xfrm>
            <a:custGeom>
              <a:rect b="b" l="l" r="r" t="t"/>
              <a:pathLst>
                <a:path extrusionOk="0" h="77719" w="83428">
                  <a:moveTo>
                    <a:pt x="43744" y="1"/>
                  </a:moveTo>
                  <a:cubicBezTo>
                    <a:pt x="43607" y="1"/>
                    <a:pt x="43469" y="5"/>
                    <a:pt x="43328" y="15"/>
                  </a:cubicBezTo>
                  <a:cubicBezTo>
                    <a:pt x="39256" y="277"/>
                    <a:pt x="37779" y="4360"/>
                    <a:pt x="36839" y="7718"/>
                  </a:cubicBezTo>
                  <a:cubicBezTo>
                    <a:pt x="35589" y="12203"/>
                    <a:pt x="34968" y="18558"/>
                    <a:pt x="31040" y="18558"/>
                  </a:cubicBezTo>
                  <a:cubicBezTo>
                    <a:pt x="29952" y="18558"/>
                    <a:pt x="28611" y="18070"/>
                    <a:pt x="26933" y="16921"/>
                  </a:cubicBezTo>
                  <a:cubicBezTo>
                    <a:pt x="25614" y="16019"/>
                    <a:pt x="23908" y="14589"/>
                    <a:pt x="22178" y="14589"/>
                  </a:cubicBezTo>
                  <a:cubicBezTo>
                    <a:pt x="21830" y="14589"/>
                    <a:pt x="21481" y="14647"/>
                    <a:pt x="21134" y="14778"/>
                  </a:cubicBezTo>
                  <a:cubicBezTo>
                    <a:pt x="15276" y="16993"/>
                    <a:pt x="19075" y="24530"/>
                    <a:pt x="19753" y="28387"/>
                  </a:cubicBezTo>
                  <a:cubicBezTo>
                    <a:pt x="20166" y="30701"/>
                    <a:pt x="20096" y="34763"/>
                    <a:pt x="17456" y="34763"/>
                  </a:cubicBezTo>
                  <a:cubicBezTo>
                    <a:pt x="17054" y="34763"/>
                    <a:pt x="16592" y="34669"/>
                    <a:pt x="16062" y="34459"/>
                  </a:cubicBezTo>
                  <a:cubicBezTo>
                    <a:pt x="11365" y="32594"/>
                    <a:pt x="10296" y="26273"/>
                    <a:pt x="4770" y="26273"/>
                  </a:cubicBezTo>
                  <a:cubicBezTo>
                    <a:pt x="4512" y="26273"/>
                    <a:pt x="4244" y="26287"/>
                    <a:pt x="3966" y="26315"/>
                  </a:cubicBezTo>
                  <a:cubicBezTo>
                    <a:pt x="715" y="26649"/>
                    <a:pt x="1" y="29554"/>
                    <a:pt x="489" y="32328"/>
                  </a:cubicBezTo>
                  <a:cubicBezTo>
                    <a:pt x="1251" y="36555"/>
                    <a:pt x="3644" y="40222"/>
                    <a:pt x="5085" y="44211"/>
                  </a:cubicBezTo>
                  <a:cubicBezTo>
                    <a:pt x="6597" y="48390"/>
                    <a:pt x="7061" y="52997"/>
                    <a:pt x="6549" y="57403"/>
                  </a:cubicBezTo>
                  <a:cubicBezTo>
                    <a:pt x="6275" y="59784"/>
                    <a:pt x="4037" y="62999"/>
                    <a:pt x="4632" y="65380"/>
                  </a:cubicBezTo>
                  <a:cubicBezTo>
                    <a:pt x="5513" y="68856"/>
                    <a:pt x="12336" y="68321"/>
                    <a:pt x="15050" y="68797"/>
                  </a:cubicBezTo>
                  <a:cubicBezTo>
                    <a:pt x="18884" y="69476"/>
                    <a:pt x="22766" y="70095"/>
                    <a:pt x="26468" y="71345"/>
                  </a:cubicBezTo>
                  <a:cubicBezTo>
                    <a:pt x="30939" y="72847"/>
                    <a:pt x="38196" y="77718"/>
                    <a:pt x="44090" y="77718"/>
                  </a:cubicBezTo>
                  <a:cubicBezTo>
                    <a:pt x="46186" y="77718"/>
                    <a:pt x="48109" y="77102"/>
                    <a:pt x="49674" y="75500"/>
                  </a:cubicBezTo>
                  <a:cubicBezTo>
                    <a:pt x="51602" y="73524"/>
                    <a:pt x="50626" y="70488"/>
                    <a:pt x="49185" y="68559"/>
                  </a:cubicBezTo>
                  <a:cubicBezTo>
                    <a:pt x="47364" y="66130"/>
                    <a:pt x="44090" y="64594"/>
                    <a:pt x="42661" y="61856"/>
                  </a:cubicBezTo>
                  <a:cubicBezTo>
                    <a:pt x="41468" y="59570"/>
                    <a:pt x="43103" y="58980"/>
                    <a:pt x="45242" y="58980"/>
                  </a:cubicBezTo>
                  <a:cubicBezTo>
                    <a:pt x="47158" y="58980"/>
                    <a:pt x="49479" y="59453"/>
                    <a:pt x="50531" y="59605"/>
                  </a:cubicBezTo>
                  <a:cubicBezTo>
                    <a:pt x="52312" y="59861"/>
                    <a:pt x="54410" y="60234"/>
                    <a:pt x="56446" y="60234"/>
                  </a:cubicBezTo>
                  <a:cubicBezTo>
                    <a:pt x="59050" y="60234"/>
                    <a:pt x="61553" y="59624"/>
                    <a:pt x="63163" y="57379"/>
                  </a:cubicBezTo>
                  <a:cubicBezTo>
                    <a:pt x="66116" y="53271"/>
                    <a:pt x="61497" y="49068"/>
                    <a:pt x="58818" y="46354"/>
                  </a:cubicBezTo>
                  <a:cubicBezTo>
                    <a:pt x="55151" y="42627"/>
                    <a:pt x="56532" y="41246"/>
                    <a:pt x="59306" y="40817"/>
                  </a:cubicBezTo>
                  <a:cubicBezTo>
                    <a:pt x="60111" y="40689"/>
                    <a:pt x="61032" y="40643"/>
                    <a:pt x="61979" y="40643"/>
                  </a:cubicBezTo>
                  <a:cubicBezTo>
                    <a:pt x="63762" y="40643"/>
                    <a:pt x="65636" y="40807"/>
                    <a:pt x="66997" y="40901"/>
                  </a:cubicBezTo>
                  <a:cubicBezTo>
                    <a:pt x="68350" y="40991"/>
                    <a:pt x="70090" y="41137"/>
                    <a:pt x="71903" y="41137"/>
                  </a:cubicBezTo>
                  <a:cubicBezTo>
                    <a:pt x="76075" y="41137"/>
                    <a:pt x="80636" y="40364"/>
                    <a:pt x="81773" y="36364"/>
                  </a:cubicBezTo>
                  <a:cubicBezTo>
                    <a:pt x="83428" y="30578"/>
                    <a:pt x="75260" y="28090"/>
                    <a:pt x="71057" y="27816"/>
                  </a:cubicBezTo>
                  <a:cubicBezTo>
                    <a:pt x="69545" y="27720"/>
                    <a:pt x="66307" y="27518"/>
                    <a:pt x="65557" y="25863"/>
                  </a:cubicBezTo>
                  <a:cubicBezTo>
                    <a:pt x="64425" y="23339"/>
                    <a:pt x="68890" y="21386"/>
                    <a:pt x="70414" y="20291"/>
                  </a:cubicBezTo>
                  <a:cubicBezTo>
                    <a:pt x="73534" y="18029"/>
                    <a:pt x="75927" y="14493"/>
                    <a:pt x="76606" y="10659"/>
                  </a:cubicBezTo>
                  <a:cubicBezTo>
                    <a:pt x="77201" y="7313"/>
                    <a:pt x="75355" y="4337"/>
                    <a:pt x="72319" y="2920"/>
                  </a:cubicBezTo>
                  <a:cubicBezTo>
                    <a:pt x="71216" y="2408"/>
                    <a:pt x="70191" y="2186"/>
                    <a:pt x="69227" y="2186"/>
                  </a:cubicBezTo>
                  <a:cubicBezTo>
                    <a:pt x="63183" y="2186"/>
                    <a:pt x="59515" y="10924"/>
                    <a:pt x="53960" y="12135"/>
                  </a:cubicBezTo>
                  <a:cubicBezTo>
                    <a:pt x="53728" y="12186"/>
                    <a:pt x="53514" y="12210"/>
                    <a:pt x="53317" y="12210"/>
                  </a:cubicBezTo>
                  <a:cubicBezTo>
                    <a:pt x="50797" y="12210"/>
                    <a:pt x="50946" y="8282"/>
                    <a:pt x="50317" y="6206"/>
                  </a:cubicBezTo>
                  <a:cubicBezTo>
                    <a:pt x="49353" y="3076"/>
                    <a:pt x="47297" y="1"/>
                    <a:pt x="43744" y="1"/>
                  </a:cubicBezTo>
                  <a:close/>
                </a:path>
              </a:pathLst>
            </a:custGeom>
            <a:solidFill>
              <a:srgbClr val="5AD1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1" name="Google Shape;711;p71"/>
            <p:cNvSpPr/>
            <p:nvPr/>
          </p:nvSpPr>
          <p:spPr>
            <a:xfrm>
              <a:off x="3636950" y="1852825"/>
              <a:ext cx="1947450" cy="1333525"/>
            </a:xfrm>
            <a:custGeom>
              <a:rect b="b" l="l" r="r" t="t"/>
              <a:pathLst>
                <a:path extrusionOk="0" h="53341" w="77898">
                  <a:moveTo>
                    <a:pt x="77657" y="0"/>
                  </a:moveTo>
                  <a:cubicBezTo>
                    <a:pt x="77524" y="0"/>
                    <a:pt x="77309" y="98"/>
                    <a:pt x="77038" y="330"/>
                  </a:cubicBezTo>
                  <a:cubicBezTo>
                    <a:pt x="77038" y="330"/>
                    <a:pt x="75681" y="1521"/>
                    <a:pt x="73430" y="3497"/>
                  </a:cubicBezTo>
                  <a:cubicBezTo>
                    <a:pt x="72299" y="4486"/>
                    <a:pt x="70954" y="5664"/>
                    <a:pt x="69430" y="6998"/>
                  </a:cubicBezTo>
                  <a:cubicBezTo>
                    <a:pt x="68668" y="7665"/>
                    <a:pt x="67870" y="8367"/>
                    <a:pt x="67037" y="9093"/>
                  </a:cubicBezTo>
                  <a:cubicBezTo>
                    <a:pt x="66203" y="9820"/>
                    <a:pt x="65334" y="10594"/>
                    <a:pt x="64441" y="11391"/>
                  </a:cubicBezTo>
                  <a:cubicBezTo>
                    <a:pt x="63548" y="12177"/>
                    <a:pt x="62631" y="12999"/>
                    <a:pt x="61691" y="13832"/>
                  </a:cubicBezTo>
                  <a:cubicBezTo>
                    <a:pt x="61453" y="14034"/>
                    <a:pt x="61215" y="14249"/>
                    <a:pt x="60976" y="14463"/>
                  </a:cubicBezTo>
                  <a:cubicBezTo>
                    <a:pt x="60750" y="14677"/>
                    <a:pt x="60512" y="14892"/>
                    <a:pt x="60274" y="15106"/>
                  </a:cubicBezTo>
                  <a:cubicBezTo>
                    <a:pt x="59798" y="15535"/>
                    <a:pt x="59321" y="15975"/>
                    <a:pt x="58845" y="16416"/>
                  </a:cubicBezTo>
                  <a:cubicBezTo>
                    <a:pt x="57881" y="17297"/>
                    <a:pt x="56916" y="18190"/>
                    <a:pt x="55940" y="19083"/>
                  </a:cubicBezTo>
                  <a:lnTo>
                    <a:pt x="55571" y="19416"/>
                  </a:lnTo>
                  <a:lnTo>
                    <a:pt x="55214" y="19773"/>
                  </a:lnTo>
                  <a:cubicBezTo>
                    <a:pt x="54976" y="20011"/>
                    <a:pt x="54738" y="20250"/>
                    <a:pt x="54499" y="20488"/>
                  </a:cubicBezTo>
                  <a:cubicBezTo>
                    <a:pt x="54035" y="20964"/>
                    <a:pt x="53571" y="21440"/>
                    <a:pt x="53106" y="21916"/>
                  </a:cubicBezTo>
                  <a:cubicBezTo>
                    <a:pt x="51261" y="23845"/>
                    <a:pt x="49463" y="25798"/>
                    <a:pt x="47725" y="27691"/>
                  </a:cubicBezTo>
                  <a:cubicBezTo>
                    <a:pt x="45975" y="29572"/>
                    <a:pt x="44284" y="31370"/>
                    <a:pt x="42653" y="33025"/>
                  </a:cubicBezTo>
                  <a:cubicBezTo>
                    <a:pt x="41033" y="34668"/>
                    <a:pt x="39259" y="36406"/>
                    <a:pt x="37342" y="38085"/>
                  </a:cubicBezTo>
                  <a:cubicBezTo>
                    <a:pt x="36378" y="38918"/>
                    <a:pt x="35390" y="39752"/>
                    <a:pt x="34354" y="40538"/>
                  </a:cubicBezTo>
                  <a:cubicBezTo>
                    <a:pt x="33318" y="41335"/>
                    <a:pt x="32247" y="42109"/>
                    <a:pt x="31151" y="42824"/>
                  </a:cubicBezTo>
                  <a:cubicBezTo>
                    <a:pt x="30044" y="43550"/>
                    <a:pt x="28913" y="44205"/>
                    <a:pt x="27746" y="44812"/>
                  </a:cubicBezTo>
                  <a:cubicBezTo>
                    <a:pt x="27460" y="44967"/>
                    <a:pt x="27175" y="45122"/>
                    <a:pt x="26877" y="45253"/>
                  </a:cubicBezTo>
                  <a:cubicBezTo>
                    <a:pt x="26579" y="45395"/>
                    <a:pt x="26293" y="45538"/>
                    <a:pt x="25996" y="45669"/>
                  </a:cubicBezTo>
                  <a:cubicBezTo>
                    <a:pt x="25401" y="45919"/>
                    <a:pt x="24793" y="46146"/>
                    <a:pt x="24186" y="46384"/>
                  </a:cubicBezTo>
                  <a:cubicBezTo>
                    <a:pt x="23888" y="46503"/>
                    <a:pt x="23591" y="46622"/>
                    <a:pt x="23293" y="46741"/>
                  </a:cubicBezTo>
                  <a:cubicBezTo>
                    <a:pt x="23138" y="46800"/>
                    <a:pt x="22995" y="46860"/>
                    <a:pt x="22853" y="46919"/>
                  </a:cubicBezTo>
                  <a:cubicBezTo>
                    <a:pt x="22698" y="46967"/>
                    <a:pt x="22543" y="47027"/>
                    <a:pt x="22400" y="47074"/>
                  </a:cubicBezTo>
                  <a:cubicBezTo>
                    <a:pt x="21793" y="47289"/>
                    <a:pt x="21198" y="47491"/>
                    <a:pt x="20602" y="47693"/>
                  </a:cubicBezTo>
                  <a:cubicBezTo>
                    <a:pt x="20317" y="47801"/>
                    <a:pt x="20019" y="47908"/>
                    <a:pt x="19721" y="48003"/>
                  </a:cubicBezTo>
                  <a:cubicBezTo>
                    <a:pt x="19435" y="48098"/>
                    <a:pt x="19138" y="48182"/>
                    <a:pt x="18852" y="48277"/>
                  </a:cubicBezTo>
                  <a:cubicBezTo>
                    <a:pt x="18257" y="48455"/>
                    <a:pt x="17685" y="48634"/>
                    <a:pt x="17114" y="48813"/>
                  </a:cubicBezTo>
                  <a:cubicBezTo>
                    <a:pt x="12566" y="50170"/>
                    <a:pt x="8470" y="51087"/>
                    <a:pt x="5553" y="51753"/>
                  </a:cubicBezTo>
                  <a:cubicBezTo>
                    <a:pt x="4100" y="52075"/>
                    <a:pt x="2922" y="52337"/>
                    <a:pt x="2112" y="52503"/>
                  </a:cubicBezTo>
                  <a:cubicBezTo>
                    <a:pt x="1314" y="52682"/>
                    <a:pt x="874" y="52777"/>
                    <a:pt x="874" y="52777"/>
                  </a:cubicBezTo>
                  <a:cubicBezTo>
                    <a:pt x="47" y="52974"/>
                    <a:pt x="1" y="53340"/>
                    <a:pt x="641" y="53340"/>
                  </a:cubicBezTo>
                  <a:cubicBezTo>
                    <a:pt x="739" y="53340"/>
                    <a:pt x="852" y="53332"/>
                    <a:pt x="981" y="53313"/>
                  </a:cubicBezTo>
                  <a:cubicBezTo>
                    <a:pt x="981" y="53313"/>
                    <a:pt x="1421" y="53218"/>
                    <a:pt x="2231" y="53063"/>
                  </a:cubicBezTo>
                  <a:cubicBezTo>
                    <a:pt x="3041" y="52896"/>
                    <a:pt x="4219" y="52658"/>
                    <a:pt x="5684" y="52361"/>
                  </a:cubicBezTo>
                  <a:cubicBezTo>
                    <a:pt x="8625" y="51741"/>
                    <a:pt x="12732" y="50884"/>
                    <a:pt x="17340" y="49575"/>
                  </a:cubicBezTo>
                  <a:cubicBezTo>
                    <a:pt x="17911" y="49408"/>
                    <a:pt x="18495" y="49241"/>
                    <a:pt x="19090" y="49063"/>
                  </a:cubicBezTo>
                  <a:cubicBezTo>
                    <a:pt x="19388" y="48979"/>
                    <a:pt x="19686" y="48884"/>
                    <a:pt x="19983" y="48801"/>
                  </a:cubicBezTo>
                  <a:cubicBezTo>
                    <a:pt x="20281" y="48705"/>
                    <a:pt x="20578" y="48598"/>
                    <a:pt x="20876" y="48503"/>
                  </a:cubicBezTo>
                  <a:cubicBezTo>
                    <a:pt x="21471" y="48301"/>
                    <a:pt x="22079" y="48098"/>
                    <a:pt x="22686" y="47896"/>
                  </a:cubicBezTo>
                  <a:cubicBezTo>
                    <a:pt x="22841" y="47848"/>
                    <a:pt x="22995" y="47789"/>
                    <a:pt x="23150" y="47741"/>
                  </a:cubicBezTo>
                  <a:cubicBezTo>
                    <a:pt x="23293" y="47681"/>
                    <a:pt x="23448" y="47622"/>
                    <a:pt x="23603" y="47562"/>
                  </a:cubicBezTo>
                  <a:cubicBezTo>
                    <a:pt x="23900" y="47455"/>
                    <a:pt x="24210" y="47336"/>
                    <a:pt x="24519" y="47217"/>
                  </a:cubicBezTo>
                  <a:cubicBezTo>
                    <a:pt x="25127" y="46979"/>
                    <a:pt x="25746" y="46753"/>
                    <a:pt x="26365" y="46515"/>
                  </a:cubicBezTo>
                  <a:cubicBezTo>
                    <a:pt x="26663" y="46372"/>
                    <a:pt x="26972" y="46229"/>
                    <a:pt x="27270" y="46086"/>
                  </a:cubicBezTo>
                  <a:cubicBezTo>
                    <a:pt x="27579" y="45955"/>
                    <a:pt x="27877" y="45800"/>
                    <a:pt x="28175" y="45646"/>
                  </a:cubicBezTo>
                  <a:cubicBezTo>
                    <a:pt x="29365" y="45038"/>
                    <a:pt x="30544" y="44372"/>
                    <a:pt x="31675" y="43645"/>
                  </a:cubicBezTo>
                  <a:cubicBezTo>
                    <a:pt x="32806" y="42919"/>
                    <a:pt x="33902" y="42145"/>
                    <a:pt x="34961" y="41347"/>
                  </a:cubicBezTo>
                  <a:cubicBezTo>
                    <a:pt x="36021" y="40538"/>
                    <a:pt x="37033" y="39704"/>
                    <a:pt x="38021" y="38859"/>
                  </a:cubicBezTo>
                  <a:cubicBezTo>
                    <a:pt x="39974" y="37168"/>
                    <a:pt x="41772" y="35430"/>
                    <a:pt x="43415" y="33763"/>
                  </a:cubicBezTo>
                  <a:cubicBezTo>
                    <a:pt x="45046" y="32108"/>
                    <a:pt x="46748" y="30286"/>
                    <a:pt x="48475" y="28381"/>
                  </a:cubicBezTo>
                  <a:cubicBezTo>
                    <a:pt x="50213" y="26488"/>
                    <a:pt x="51999" y="24524"/>
                    <a:pt x="53809" y="22595"/>
                  </a:cubicBezTo>
                  <a:cubicBezTo>
                    <a:pt x="54273" y="22107"/>
                    <a:pt x="54726" y="21631"/>
                    <a:pt x="55190" y="21154"/>
                  </a:cubicBezTo>
                  <a:cubicBezTo>
                    <a:pt x="55416" y="20916"/>
                    <a:pt x="55642" y="20678"/>
                    <a:pt x="55881" y="20452"/>
                  </a:cubicBezTo>
                  <a:lnTo>
                    <a:pt x="56226" y="20095"/>
                  </a:lnTo>
                  <a:lnTo>
                    <a:pt x="56583" y="19761"/>
                  </a:lnTo>
                  <a:cubicBezTo>
                    <a:pt x="57547" y="18857"/>
                    <a:pt x="58512" y="17952"/>
                    <a:pt x="59452" y="17071"/>
                  </a:cubicBezTo>
                  <a:cubicBezTo>
                    <a:pt x="59929" y="16618"/>
                    <a:pt x="60393" y="16178"/>
                    <a:pt x="60869" y="15749"/>
                  </a:cubicBezTo>
                  <a:cubicBezTo>
                    <a:pt x="61095" y="15523"/>
                    <a:pt x="61334" y="15308"/>
                    <a:pt x="61560" y="15094"/>
                  </a:cubicBezTo>
                  <a:cubicBezTo>
                    <a:pt x="61798" y="14880"/>
                    <a:pt x="62024" y="14666"/>
                    <a:pt x="62262" y="14451"/>
                  </a:cubicBezTo>
                  <a:cubicBezTo>
                    <a:pt x="63191" y="13606"/>
                    <a:pt x="64096" y="12784"/>
                    <a:pt x="64977" y="11987"/>
                  </a:cubicBezTo>
                  <a:cubicBezTo>
                    <a:pt x="72049" y="5581"/>
                    <a:pt x="77407" y="735"/>
                    <a:pt x="77407" y="735"/>
                  </a:cubicBezTo>
                  <a:cubicBezTo>
                    <a:pt x="77868" y="321"/>
                    <a:pt x="77898" y="0"/>
                    <a:pt x="77657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2" name="Google Shape;712;p71"/>
            <p:cNvSpPr/>
            <p:nvPr/>
          </p:nvSpPr>
          <p:spPr>
            <a:xfrm>
              <a:off x="4653100" y="2680525"/>
              <a:ext cx="490125" cy="66750"/>
            </a:xfrm>
            <a:custGeom>
              <a:rect b="b" l="l" r="r" t="t"/>
              <a:pathLst>
                <a:path extrusionOk="0" h="2670" w="19605">
                  <a:moveTo>
                    <a:pt x="13901" y="0"/>
                  </a:moveTo>
                  <a:cubicBezTo>
                    <a:pt x="13437" y="0"/>
                    <a:pt x="12960" y="12"/>
                    <a:pt x="12472" y="24"/>
                  </a:cubicBezTo>
                  <a:cubicBezTo>
                    <a:pt x="12234" y="24"/>
                    <a:pt x="11996" y="36"/>
                    <a:pt x="11758" y="36"/>
                  </a:cubicBezTo>
                  <a:cubicBezTo>
                    <a:pt x="11639" y="48"/>
                    <a:pt x="11520" y="48"/>
                    <a:pt x="11401" y="48"/>
                  </a:cubicBezTo>
                  <a:cubicBezTo>
                    <a:pt x="11282" y="60"/>
                    <a:pt x="11163" y="72"/>
                    <a:pt x="11044" y="72"/>
                  </a:cubicBezTo>
                  <a:cubicBezTo>
                    <a:pt x="10579" y="107"/>
                    <a:pt x="10127" y="143"/>
                    <a:pt x="9710" y="179"/>
                  </a:cubicBezTo>
                  <a:cubicBezTo>
                    <a:pt x="9472" y="203"/>
                    <a:pt x="9222" y="226"/>
                    <a:pt x="8972" y="250"/>
                  </a:cubicBezTo>
                  <a:cubicBezTo>
                    <a:pt x="8722" y="286"/>
                    <a:pt x="8460" y="322"/>
                    <a:pt x="8198" y="357"/>
                  </a:cubicBezTo>
                  <a:cubicBezTo>
                    <a:pt x="7674" y="429"/>
                    <a:pt x="7138" y="500"/>
                    <a:pt x="6602" y="584"/>
                  </a:cubicBezTo>
                  <a:cubicBezTo>
                    <a:pt x="6067" y="679"/>
                    <a:pt x="5519" y="786"/>
                    <a:pt x="4995" y="881"/>
                  </a:cubicBezTo>
                  <a:cubicBezTo>
                    <a:pt x="4733" y="941"/>
                    <a:pt x="4471" y="988"/>
                    <a:pt x="4221" y="1036"/>
                  </a:cubicBezTo>
                  <a:cubicBezTo>
                    <a:pt x="3971" y="1096"/>
                    <a:pt x="3733" y="1155"/>
                    <a:pt x="3495" y="1215"/>
                  </a:cubicBezTo>
                  <a:cubicBezTo>
                    <a:pt x="3019" y="1334"/>
                    <a:pt x="2566" y="1441"/>
                    <a:pt x="2161" y="1536"/>
                  </a:cubicBezTo>
                  <a:cubicBezTo>
                    <a:pt x="1769" y="1655"/>
                    <a:pt x="1411" y="1762"/>
                    <a:pt x="1114" y="1846"/>
                  </a:cubicBezTo>
                  <a:cubicBezTo>
                    <a:pt x="530" y="2024"/>
                    <a:pt x="173" y="2131"/>
                    <a:pt x="173" y="2131"/>
                  </a:cubicBezTo>
                  <a:cubicBezTo>
                    <a:pt x="1" y="2200"/>
                    <a:pt x="117" y="2669"/>
                    <a:pt x="307" y="2669"/>
                  </a:cubicBezTo>
                  <a:cubicBezTo>
                    <a:pt x="314" y="2669"/>
                    <a:pt x="321" y="2668"/>
                    <a:pt x="328" y="2667"/>
                  </a:cubicBezTo>
                  <a:cubicBezTo>
                    <a:pt x="328" y="2667"/>
                    <a:pt x="685" y="2584"/>
                    <a:pt x="1280" y="2453"/>
                  </a:cubicBezTo>
                  <a:cubicBezTo>
                    <a:pt x="1578" y="2393"/>
                    <a:pt x="1923" y="2310"/>
                    <a:pt x="2328" y="2227"/>
                  </a:cubicBezTo>
                  <a:cubicBezTo>
                    <a:pt x="2733" y="2155"/>
                    <a:pt x="3173" y="2084"/>
                    <a:pt x="3650" y="2000"/>
                  </a:cubicBezTo>
                  <a:cubicBezTo>
                    <a:pt x="3888" y="1953"/>
                    <a:pt x="4126" y="1917"/>
                    <a:pt x="4376" y="1870"/>
                  </a:cubicBezTo>
                  <a:cubicBezTo>
                    <a:pt x="4626" y="1834"/>
                    <a:pt x="4888" y="1798"/>
                    <a:pt x="5150" y="1762"/>
                  </a:cubicBezTo>
                  <a:cubicBezTo>
                    <a:pt x="5674" y="1691"/>
                    <a:pt x="6210" y="1619"/>
                    <a:pt x="6733" y="1548"/>
                  </a:cubicBezTo>
                  <a:cubicBezTo>
                    <a:pt x="7269" y="1489"/>
                    <a:pt x="7805" y="1429"/>
                    <a:pt x="8317" y="1381"/>
                  </a:cubicBezTo>
                  <a:cubicBezTo>
                    <a:pt x="8579" y="1346"/>
                    <a:pt x="8829" y="1322"/>
                    <a:pt x="9079" y="1298"/>
                  </a:cubicBezTo>
                  <a:cubicBezTo>
                    <a:pt x="9329" y="1274"/>
                    <a:pt x="9567" y="1250"/>
                    <a:pt x="9805" y="1239"/>
                  </a:cubicBezTo>
                  <a:cubicBezTo>
                    <a:pt x="10222" y="1191"/>
                    <a:pt x="10663" y="1155"/>
                    <a:pt x="11127" y="1108"/>
                  </a:cubicBezTo>
                  <a:cubicBezTo>
                    <a:pt x="11234" y="1096"/>
                    <a:pt x="11353" y="1084"/>
                    <a:pt x="11460" y="1072"/>
                  </a:cubicBezTo>
                  <a:cubicBezTo>
                    <a:pt x="11579" y="1072"/>
                    <a:pt x="11698" y="1060"/>
                    <a:pt x="11817" y="1060"/>
                  </a:cubicBezTo>
                  <a:cubicBezTo>
                    <a:pt x="12056" y="1036"/>
                    <a:pt x="12282" y="1024"/>
                    <a:pt x="12520" y="1012"/>
                  </a:cubicBezTo>
                  <a:cubicBezTo>
                    <a:pt x="12996" y="977"/>
                    <a:pt x="13460" y="941"/>
                    <a:pt x="13925" y="917"/>
                  </a:cubicBezTo>
                  <a:cubicBezTo>
                    <a:pt x="14389" y="893"/>
                    <a:pt x="14842" y="881"/>
                    <a:pt x="15258" y="869"/>
                  </a:cubicBezTo>
                  <a:cubicBezTo>
                    <a:pt x="15830" y="838"/>
                    <a:pt x="16354" y="838"/>
                    <a:pt x="16802" y="838"/>
                  </a:cubicBezTo>
                  <a:lnTo>
                    <a:pt x="16802" y="838"/>
                  </a:lnTo>
                  <a:cubicBezTo>
                    <a:pt x="17026" y="838"/>
                    <a:pt x="17231" y="838"/>
                    <a:pt x="17413" y="834"/>
                  </a:cubicBezTo>
                  <a:cubicBezTo>
                    <a:pt x="17866" y="834"/>
                    <a:pt x="18189" y="834"/>
                    <a:pt x="18314" y="827"/>
                  </a:cubicBezTo>
                  <a:lnTo>
                    <a:pt x="18314" y="827"/>
                  </a:lnTo>
                  <a:cubicBezTo>
                    <a:pt x="18323" y="833"/>
                    <a:pt x="18333" y="839"/>
                    <a:pt x="18342" y="846"/>
                  </a:cubicBezTo>
                  <a:cubicBezTo>
                    <a:pt x="18378" y="858"/>
                    <a:pt x="18413" y="869"/>
                    <a:pt x="18449" y="881"/>
                  </a:cubicBezTo>
                  <a:cubicBezTo>
                    <a:pt x="18509" y="905"/>
                    <a:pt x="18556" y="917"/>
                    <a:pt x="18616" y="929"/>
                  </a:cubicBezTo>
                  <a:cubicBezTo>
                    <a:pt x="18711" y="953"/>
                    <a:pt x="18794" y="977"/>
                    <a:pt x="18866" y="988"/>
                  </a:cubicBezTo>
                  <a:cubicBezTo>
                    <a:pt x="19009" y="1012"/>
                    <a:pt x="19104" y="1024"/>
                    <a:pt x="19175" y="1036"/>
                  </a:cubicBezTo>
                  <a:cubicBezTo>
                    <a:pt x="19318" y="1060"/>
                    <a:pt x="19330" y="1060"/>
                    <a:pt x="19330" y="1060"/>
                  </a:cubicBezTo>
                  <a:cubicBezTo>
                    <a:pt x="19533" y="1060"/>
                    <a:pt x="19604" y="607"/>
                    <a:pt x="19414" y="524"/>
                  </a:cubicBezTo>
                  <a:cubicBezTo>
                    <a:pt x="19414" y="524"/>
                    <a:pt x="19402" y="524"/>
                    <a:pt x="19271" y="500"/>
                  </a:cubicBezTo>
                  <a:cubicBezTo>
                    <a:pt x="19199" y="488"/>
                    <a:pt x="19104" y="465"/>
                    <a:pt x="18973" y="441"/>
                  </a:cubicBezTo>
                  <a:cubicBezTo>
                    <a:pt x="18914" y="429"/>
                    <a:pt x="18830" y="417"/>
                    <a:pt x="18759" y="393"/>
                  </a:cubicBezTo>
                  <a:cubicBezTo>
                    <a:pt x="18723" y="381"/>
                    <a:pt x="18675" y="369"/>
                    <a:pt x="18640" y="357"/>
                  </a:cubicBezTo>
                  <a:cubicBezTo>
                    <a:pt x="18616" y="346"/>
                    <a:pt x="18604" y="334"/>
                    <a:pt x="18580" y="334"/>
                  </a:cubicBezTo>
                  <a:cubicBezTo>
                    <a:pt x="18568" y="322"/>
                    <a:pt x="18556" y="322"/>
                    <a:pt x="18544" y="310"/>
                  </a:cubicBezTo>
                  <a:lnTo>
                    <a:pt x="18449" y="274"/>
                  </a:lnTo>
                  <a:lnTo>
                    <a:pt x="18402" y="262"/>
                  </a:lnTo>
                  <a:cubicBezTo>
                    <a:pt x="18354" y="250"/>
                    <a:pt x="18009" y="215"/>
                    <a:pt x="17449" y="167"/>
                  </a:cubicBezTo>
                  <a:cubicBezTo>
                    <a:pt x="16889" y="119"/>
                    <a:pt x="16127" y="36"/>
                    <a:pt x="15258" y="36"/>
                  </a:cubicBezTo>
                  <a:cubicBezTo>
                    <a:pt x="14830" y="24"/>
                    <a:pt x="14377" y="12"/>
                    <a:pt x="13901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3" name="Google Shape;713;p71"/>
            <p:cNvSpPr/>
            <p:nvPr/>
          </p:nvSpPr>
          <p:spPr>
            <a:xfrm>
              <a:off x="5039700" y="1915525"/>
              <a:ext cx="186000" cy="408475"/>
            </a:xfrm>
            <a:custGeom>
              <a:rect b="b" l="l" r="r" t="t"/>
              <a:pathLst>
                <a:path extrusionOk="0" h="16339" w="7440">
                  <a:moveTo>
                    <a:pt x="7065" y="0"/>
                  </a:moveTo>
                  <a:cubicBezTo>
                    <a:pt x="6996" y="0"/>
                    <a:pt x="6934" y="18"/>
                    <a:pt x="6902" y="61"/>
                  </a:cubicBezTo>
                  <a:cubicBezTo>
                    <a:pt x="6902" y="61"/>
                    <a:pt x="6771" y="370"/>
                    <a:pt x="6569" y="870"/>
                  </a:cubicBezTo>
                  <a:cubicBezTo>
                    <a:pt x="6367" y="1406"/>
                    <a:pt x="6081" y="2097"/>
                    <a:pt x="5759" y="2930"/>
                  </a:cubicBezTo>
                  <a:cubicBezTo>
                    <a:pt x="5140" y="4573"/>
                    <a:pt x="4378" y="6609"/>
                    <a:pt x="3771" y="8205"/>
                  </a:cubicBezTo>
                  <a:cubicBezTo>
                    <a:pt x="3473" y="9002"/>
                    <a:pt x="3128" y="9895"/>
                    <a:pt x="2759" y="10788"/>
                  </a:cubicBezTo>
                  <a:cubicBezTo>
                    <a:pt x="2378" y="11681"/>
                    <a:pt x="1973" y="12562"/>
                    <a:pt x="1580" y="13336"/>
                  </a:cubicBezTo>
                  <a:cubicBezTo>
                    <a:pt x="1378" y="13717"/>
                    <a:pt x="1187" y="14086"/>
                    <a:pt x="1009" y="14408"/>
                  </a:cubicBezTo>
                  <a:cubicBezTo>
                    <a:pt x="830" y="14717"/>
                    <a:pt x="663" y="15003"/>
                    <a:pt x="533" y="15241"/>
                  </a:cubicBezTo>
                  <a:cubicBezTo>
                    <a:pt x="247" y="15706"/>
                    <a:pt x="68" y="15991"/>
                    <a:pt x="68" y="15991"/>
                  </a:cubicBezTo>
                  <a:cubicBezTo>
                    <a:pt x="0" y="16117"/>
                    <a:pt x="265" y="16339"/>
                    <a:pt x="429" y="16339"/>
                  </a:cubicBezTo>
                  <a:cubicBezTo>
                    <a:pt x="466" y="16339"/>
                    <a:pt x="499" y="16327"/>
                    <a:pt x="521" y="16301"/>
                  </a:cubicBezTo>
                  <a:cubicBezTo>
                    <a:pt x="521" y="16301"/>
                    <a:pt x="723" y="16027"/>
                    <a:pt x="1056" y="15587"/>
                  </a:cubicBezTo>
                  <a:cubicBezTo>
                    <a:pt x="1211" y="15360"/>
                    <a:pt x="1402" y="15086"/>
                    <a:pt x="1616" y="14765"/>
                  </a:cubicBezTo>
                  <a:cubicBezTo>
                    <a:pt x="1818" y="14455"/>
                    <a:pt x="2045" y="14098"/>
                    <a:pt x="2283" y="13729"/>
                  </a:cubicBezTo>
                  <a:cubicBezTo>
                    <a:pt x="2735" y="12955"/>
                    <a:pt x="3211" y="12086"/>
                    <a:pt x="3640" y="11193"/>
                  </a:cubicBezTo>
                  <a:cubicBezTo>
                    <a:pt x="4069" y="10288"/>
                    <a:pt x="4462" y="9383"/>
                    <a:pt x="4759" y="8574"/>
                  </a:cubicBezTo>
                  <a:cubicBezTo>
                    <a:pt x="5378" y="6966"/>
                    <a:pt x="6009" y="4871"/>
                    <a:pt x="6521" y="3192"/>
                  </a:cubicBezTo>
                  <a:cubicBezTo>
                    <a:pt x="7033" y="1501"/>
                    <a:pt x="7414" y="227"/>
                    <a:pt x="7414" y="227"/>
                  </a:cubicBezTo>
                  <a:cubicBezTo>
                    <a:pt x="7439" y="102"/>
                    <a:pt x="7229" y="0"/>
                    <a:pt x="7065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4" name="Google Shape;714;p71"/>
            <p:cNvSpPr/>
            <p:nvPr/>
          </p:nvSpPr>
          <p:spPr>
            <a:xfrm>
              <a:off x="1955000" y="777275"/>
              <a:ext cx="1748150" cy="2266025"/>
            </a:xfrm>
            <a:custGeom>
              <a:rect b="b" l="l" r="r" t="t"/>
              <a:pathLst>
                <a:path extrusionOk="0" h="90641" w="69926">
                  <a:moveTo>
                    <a:pt x="18523" y="0"/>
                  </a:moveTo>
                  <a:cubicBezTo>
                    <a:pt x="16491" y="0"/>
                    <a:pt x="14474" y="212"/>
                    <a:pt x="12514" y="681"/>
                  </a:cubicBezTo>
                  <a:cubicBezTo>
                    <a:pt x="8025" y="1752"/>
                    <a:pt x="3239" y="4252"/>
                    <a:pt x="1334" y="8503"/>
                  </a:cubicBezTo>
                  <a:cubicBezTo>
                    <a:pt x="1274" y="8562"/>
                    <a:pt x="1227" y="8610"/>
                    <a:pt x="1167" y="8670"/>
                  </a:cubicBezTo>
                  <a:cubicBezTo>
                    <a:pt x="762" y="8991"/>
                    <a:pt x="715" y="9455"/>
                    <a:pt x="858" y="9836"/>
                  </a:cubicBezTo>
                  <a:cubicBezTo>
                    <a:pt x="703" y="10384"/>
                    <a:pt x="596" y="10944"/>
                    <a:pt x="536" y="11551"/>
                  </a:cubicBezTo>
                  <a:cubicBezTo>
                    <a:pt x="0" y="16968"/>
                    <a:pt x="3263" y="22302"/>
                    <a:pt x="6311" y="26505"/>
                  </a:cubicBezTo>
                  <a:cubicBezTo>
                    <a:pt x="13490" y="36399"/>
                    <a:pt x="23503" y="43602"/>
                    <a:pt x="32862" y="51258"/>
                  </a:cubicBezTo>
                  <a:cubicBezTo>
                    <a:pt x="42625" y="59271"/>
                    <a:pt x="49923" y="67689"/>
                    <a:pt x="56198" y="78619"/>
                  </a:cubicBezTo>
                  <a:cubicBezTo>
                    <a:pt x="57321" y="80578"/>
                    <a:pt x="62210" y="90640"/>
                    <a:pt x="65877" y="90640"/>
                  </a:cubicBezTo>
                  <a:cubicBezTo>
                    <a:pt x="66176" y="90640"/>
                    <a:pt x="66467" y="90573"/>
                    <a:pt x="66747" y="90430"/>
                  </a:cubicBezTo>
                  <a:cubicBezTo>
                    <a:pt x="69926" y="88810"/>
                    <a:pt x="69759" y="78154"/>
                    <a:pt x="69795" y="74952"/>
                  </a:cubicBezTo>
                  <a:cubicBezTo>
                    <a:pt x="69842" y="69999"/>
                    <a:pt x="69247" y="64998"/>
                    <a:pt x="68342" y="60104"/>
                  </a:cubicBezTo>
                  <a:cubicBezTo>
                    <a:pt x="68080" y="58676"/>
                    <a:pt x="67794" y="57271"/>
                    <a:pt x="67497" y="55866"/>
                  </a:cubicBezTo>
                  <a:cubicBezTo>
                    <a:pt x="65187" y="45305"/>
                    <a:pt x="61413" y="34423"/>
                    <a:pt x="56007" y="25029"/>
                  </a:cubicBezTo>
                  <a:cubicBezTo>
                    <a:pt x="51007" y="16349"/>
                    <a:pt x="43982" y="8039"/>
                    <a:pt x="34683" y="3824"/>
                  </a:cubicBezTo>
                  <a:cubicBezTo>
                    <a:pt x="29749" y="1583"/>
                    <a:pt x="24080" y="0"/>
                    <a:pt x="18523" y="0"/>
                  </a:cubicBezTo>
                  <a:close/>
                </a:path>
              </a:pathLst>
            </a:custGeom>
            <a:solidFill>
              <a:srgbClr val="75D9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5" name="Google Shape;715;p71"/>
            <p:cNvSpPr/>
            <p:nvPr/>
          </p:nvSpPr>
          <p:spPr>
            <a:xfrm>
              <a:off x="2544625" y="1125700"/>
              <a:ext cx="1171925" cy="2553025"/>
            </a:xfrm>
            <a:custGeom>
              <a:rect b="b" l="l" r="r" t="t"/>
              <a:pathLst>
                <a:path extrusionOk="0" h="102121" w="46877">
                  <a:moveTo>
                    <a:pt x="249" y="0"/>
                  </a:moveTo>
                  <a:cubicBezTo>
                    <a:pt x="0" y="0"/>
                    <a:pt x="69" y="331"/>
                    <a:pt x="644" y="817"/>
                  </a:cubicBezTo>
                  <a:cubicBezTo>
                    <a:pt x="644" y="817"/>
                    <a:pt x="1049" y="1162"/>
                    <a:pt x="1799" y="1805"/>
                  </a:cubicBezTo>
                  <a:cubicBezTo>
                    <a:pt x="2180" y="2114"/>
                    <a:pt x="2633" y="2519"/>
                    <a:pt x="3157" y="2984"/>
                  </a:cubicBezTo>
                  <a:cubicBezTo>
                    <a:pt x="3419" y="3222"/>
                    <a:pt x="3704" y="3472"/>
                    <a:pt x="4002" y="3746"/>
                  </a:cubicBezTo>
                  <a:cubicBezTo>
                    <a:pt x="4300" y="4008"/>
                    <a:pt x="4609" y="4305"/>
                    <a:pt x="4943" y="4603"/>
                  </a:cubicBezTo>
                  <a:cubicBezTo>
                    <a:pt x="6264" y="5805"/>
                    <a:pt x="7788" y="7317"/>
                    <a:pt x="9467" y="9032"/>
                  </a:cubicBezTo>
                  <a:cubicBezTo>
                    <a:pt x="11134" y="10770"/>
                    <a:pt x="12932" y="12747"/>
                    <a:pt x="14765" y="14926"/>
                  </a:cubicBezTo>
                  <a:cubicBezTo>
                    <a:pt x="18409" y="19295"/>
                    <a:pt x="22100" y="24522"/>
                    <a:pt x="25231" y="30035"/>
                  </a:cubicBezTo>
                  <a:cubicBezTo>
                    <a:pt x="26791" y="32785"/>
                    <a:pt x="28219" y="35619"/>
                    <a:pt x="29529" y="38381"/>
                  </a:cubicBezTo>
                  <a:cubicBezTo>
                    <a:pt x="29696" y="38726"/>
                    <a:pt x="29862" y="39071"/>
                    <a:pt x="30029" y="39405"/>
                  </a:cubicBezTo>
                  <a:cubicBezTo>
                    <a:pt x="30184" y="39750"/>
                    <a:pt x="30339" y="40095"/>
                    <a:pt x="30505" y="40441"/>
                  </a:cubicBezTo>
                  <a:cubicBezTo>
                    <a:pt x="30815" y="41131"/>
                    <a:pt x="31124" y="41798"/>
                    <a:pt x="31422" y="42477"/>
                  </a:cubicBezTo>
                  <a:cubicBezTo>
                    <a:pt x="31720" y="43143"/>
                    <a:pt x="32006" y="43810"/>
                    <a:pt x="32291" y="44465"/>
                  </a:cubicBezTo>
                  <a:cubicBezTo>
                    <a:pt x="32363" y="44632"/>
                    <a:pt x="32434" y="44798"/>
                    <a:pt x="32506" y="44953"/>
                  </a:cubicBezTo>
                  <a:cubicBezTo>
                    <a:pt x="32577" y="45120"/>
                    <a:pt x="32637" y="45286"/>
                    <a:pt x="32708" y="45453"/>
                  </a:cubicBezTo>
                  <a:cubicBezTo>
                    <a:pt x="32839" y="45775"/>
                    <a:pt x="32970" y="46096"/>
                    <a:pt x="33113" y="46418"/>
                  </a:cubicBezTo>
                  <a:cubicBezTo>
                    <a:pt x="33649" y="47691"/>
                    <a:pt x="34161" y="49025"/>
                    <a:pt x="34708" y="50394"/>
                  </a:cubicBezTo>
                  <a:cubicBezTo>
                    <a:pt x="34970" y="51085"/>
                    <a:pt x="35232" y="51787"/>
                    <a:pt x="35494" y="52490"/>
                  </a:cubicBezTo>
                  <a:cubicBezTo>
                    <a:pt x="35625" y="52835"/>
                    <a:pt x="35768" y="53192"/>
                    <a:pt x="35899" y="53549"/>
                  </a:cubicBezTo>
                  <a:cubicBezTo>
                    <a:pt x="36018" y="53907"/>
                    <a:pt x="36149" y="54264"/>
                    <a:pt x="36280" y="54621"/>
                  </a:cubicBezTo>
                  <a:cubicBezTo>
                    <a:pt x="36411" y="54990"/>
                    <a:pt x="36542" y="55347"/>
                    <a:pt x="36661" y="55716"/>
                  </a:cubicBezTo>
                  <a:cubicBezTo>
                    <a:pt x="36732" y="55895"/>
                    <a:pt x="36792" y="56073"/>
                    <a:pt x="36863" y="56252"/>
                  </a:cubicBezTo>
                  <a:cubicBezTo>
                    <a:pt x="36923" y="56443"/>
                    <a:pt x="36982" y="56621"/>
                    <a:pt x="37054" y="56812"/>
                  </a:cubicBezTo>
                  <a:cubicBezTo>
                    <a:pt x="37304" y="57550"/>
                    <a:pt x="37554" y="58288"/>
                    <a:pt x="37804" y="59026"/>
                  </a:cubicBezTo>
                  <a:cubicBezTo>
                    <a:pt x="38280" y="60526"/>
                    <a:pt x="38780" y="62027"/>
                    <a:pt x="39233" y="63551"/>
                  </a:cubicBezTo>
                  <a:cubicBezTo>
                    <a:pt x="39697" y="65075"/>
                    <a:pt x="40126" y="66599"/>
                    <a:pt x="40554" y="68123"/>
                  </a:cubicBezTo>
                  <a:cubicBezTo>
                    <a:pt x="40769" y="68885"/>
                    <a:pt x="40971" y="69647"/>
                    <a:pt x="41173" y="70409"/>
                  </a:cubicBezTo>
                  <a:cubicBezTo>
                    <a:pt x="41376" y="71159"/>
                    <a:pt x="41566" y="71921"/>
                    <a:pt x="41757" y="72671"/>
                  </a:cubicBezTo>
                  <a:cubicBezTo>
                    <a:pt x="41852" y="73052"/>
                    <a:pt x="41947" y="73421"/>
                    <a:pt x="42043" y="73802"/>
                  </a:cubicBezTo>
                  <a:cubicBezTo>
                    <a:pt x="42126" y="74171"/>
                    <a:pt x="42221" y="74540"/>
                    <a:pt x="42304" y="74921"/>
                  </a:cubicBezTo>
                  <a:cubicBezTo>
                    <a:pt x="42388" y="75290"/>
                    <a:pt x="42483" y="75659"/>
                    <a:pt x="42566" y="76028"/>
                  </a:cubicBezTo>
                  <a:cubicBezTo>
                    <a:pt x="42650" y="76397"/>
                    <a:pt x="42745" y="76766"/>
                    <a:pt x="42816" y="77124"/>
                  </a:cubicBezTo>
                  <a:cubicBezTo>
                    <a:pt x="43126" y="78588"/>
                    <a:pt x="43436" y="80029"/>
                    <a:pt x="43686" y="81422"/>
                  </a:cubicBezTo>
                  <a:cubicBezTo>
                    <a:pt x="44733" y="87018"/>
                    <a:pt x="45341" y="91995"/>
                    <a:pt x="45722" y="95554"/>
                  </a:cubicBezTo>
                  <a:cubicBezTo>
                    <a:pt x="45817" y="96447"/>
                    <a:pt x="45900" y="97257"/>
                    <a:pt x="45972" y="97960"/>
                  </a:cubicBezTo>
                  <a:cubicBezTo>
                    <a:pt x="46055" y="98650"/>
                    <a:pt x="46114" y="99257"/>
                    <a:pt x="46150" y="99745"/>
                  </a:cubicBezTo>
                  <a:cubicBezTo>
                    <a:pt x="46245" y="100734"/>
                    <a:pt x="46305" y="101269"/>
                    <a:pt x="46305" y="101269"/>
                  </a:cubicBezTo>
                  <a:cubicBezTo>
                    <a:pt x="46369" y="101838"/>
                    <a:pt x="46515" y="102121"/>
                    <a:pt x="46640" y="102121"/>
                  </a:cubicBezTo>
                  <a:cubicBezTo>
                    <a:pt x="46769" y="102121"/>
                    <a:pt x="46877" y="101820"/>
                    <a:pt x="46853" y="101222"/>
                  </a:cubicBezTo>
                  <a:cubicBezTo>
                    <a:pt x="46853" y="101222"/>
                    <a:pt x="46805" y="100686"/>
                    <a:pt x="46734" y="99698"/>
                  </a:cubicBezTo>
                  <a:cubicBezTo>
                    <a:pt x="46686" y="99210"/>
                    <a:pt x="46638" y="98602"/>
                    <a:pt x="46579" y="97900"/>
                  </a:cubicBezTo>
                  <a:cubicBezTo>
                    <a:pt x="46507" y="97198"/>
                    <a:pt x="46436" y="96388"/>
                    <a:pt x="46353" y="95495"/>
                  </a:cubicBezTo>
                  <a:cubicBezTo>
                    <a:pt x="46007" y="91923"/>
                    <a:pt x="45472" y="86922"/>
                    <a:pt x="44483" y="81279"/>
                  </a:cubicBezTo>
                  <a:cubicBezTo>
                    <a:pt x="44245" y="79874"/>
                    <a:pt x="43948" y="78421"/>
                    <a:pt x="43650" y="76945"/>
                  </a:cubicBezTo>
                  <a:cubicBezTo>
                    <a:pt x="43590" y="76576"/>
                    <a:pt x="43495" y="76207"/>
                    <a:pt x="43412" y="75838"/>
                  </a:cubicBezTo>
                  <a:cubicBezTo>
                    <a:pt x="43328" y="75469"/>
                    <a:pt x="43245" y="75088"/>
                    <a:pt x="43162" y="74719"/>
                  </a:cubicBezTo>
                  <a:cubicBezTo>
                    <a:pt x="43078" y="74338"/>
                    <a:pt x="42995" y="73969"/>
                    <a:pt x="42912" y="73588"/>
                  </a:cubicBezTo>
                  <a:cubicBezTo>
                    <a:pt x="42816" y="73218"/>
                    <a:pt x="42721" y="72837"/>
                    <a:pt x="42626" y="72456"/>
                  </a:cubicBezTo>
                  <a:cubicBezTo>
                    <a:pt x="42447" y="71694"/>
                    <a:pt x="42269" y="70932"/>
                    <a:pt x="42066" y="70170"/>
                  </a:cubicBezTo>
                  <a:cubicBezTo>
                    <a:pt x="41876" y="69408"/>
                    <a:pt x="41673" y="68646"/>
                    <a:pt x="41471" y="67873"/>
                  </a:cubicBezTo>
                  <a:cubicBezTo>
                    <a:pt x="41054" y="66337"/>
                    <a:pt x="40638" y="64801"/>
                    <a:pt x="40173" y="63265"/>
                  </a:cubicBezTo>
                  <a:cubicBezTo>
                    <a:pt x="39733" y="61741"/>
                    <a:pt x="39245" y="60217"/>
                    <a:pt x="38768" y="58717"/>
                  </a:cubicBezTo>
                  <a:cubicBezTo>
                    <a:pt x="38518" y="57967"/>
                    <a:pt x="38268" y="57216"/>
                    <a:pt x="38030" y="56478"/>
                  </a:cubicBezTo>
                  <a:cubicBezTo>
                    <a:pt x="37971" y="56288"/>
                    <a:pt x="37899" y="56109"/>
                    <a:pt x="37840" y="55919"/>
                  </a:cubicBezTo>
                  <a:cubicBezTo>
                    <a:pt x="37780" y="55740"/>
                    <a:pt x="37709" y="55550"/>
                    <a:pt x="37649" y="55371"/>
                  </a:cubicBezTo>
                  <a:cubicBezTo>
                    <a:pt x="37518" y="55002"/>
                    <a:pt x="37387" y="54633"/>
                    <a:pt x="37268" y="54276"/>
                  </a:cubicBezTo>
                  <a:cubicBezTo>
                    <a:pt x="37137" y="53907"/>
                    <a:pt x="37006" y="53549"/>
                    <a:pt x="36887" y="53192"/>
                  </a:cubicBezTo>
                  <a:cubicBezTo>
                    <a:pt x="36756" y="52823"/>
                    <a:pt x="36613" y="52478"/>
                    <a:pt x="36482" y="52121"/>
                  </a:cubicBezTo>
                  <a:cubicBezTo>
                    <a:pt x="36220" y="51406"/>
                    <a:pt x="35970" y="50704"/>
                    <a:pt x="35696" y="50013"/>
                  </a:cubicBezTo>
                  <a:cubicBezTo>
                    <a:pt x="35161" y="48644"/>
                    <a:pt x="34637" y="47287"/>
                    <a:pt x="34101" y="46013"/>
                  </a:cubicBezTo>
                  <a:cubicBezTo>
                    <a:pt x="33958" y="45679"/>
                    <a:pt x="33827" y="45358"/>
                    <a:pt x="33696" y="45036"/>
                  </a:cubicBezTo>
                  <a:cubicBezTo>
                    <a:pt x="33625" y="44870"/>
                    <a:pt x="33553" y="44703"/>
                    <a:pt x="33482" y="44536"/>
                  </a:cubicBezTo>
                  <a:cubicBezTo>
                    <a:pt x="33410" y="44382"/>
                    <a:pt x="33339" y="44215"/>
                    <a:pt x="33268" y="44048"/>
                  </a:cubicBezTo>
                  <a:cubicBezTo>
                    <a:pt x="32982" y="43393"/>
                    <a:pt x="32696" y="42715"/>
                    <a:pt x="32398" y="42036"/>
                  </a:cubicBezTo>
                  <a:cubicBezTo>
                    <a:pt x="32089" y="41369"/>
                    <a:pt x="31779" y="40691"/>
                    <a:pt x="31458" y="40000"/>
                  </a:cubicBezTo>
                  <a:cubicBezTo>
                    <a:pt x="31303" y="39655"/>
                    <a:pt x="31136" y="39309"/>
                    <a:pt x="30982" y="38964"/>
                  </a:cubicBezTo>
                  <a:cubicBezTo>
                    <a:pt x="30815" y="38619"/>
                    <a:pt x="30648" y="38274"/>
                    <a:pt x="30482" y="37928"/>
                  </a:cubicBezTo>
                  <a:cubicBezTo>
                    <a:pt x="29136" y="35142"/>
                    <a:pt x="27684" y="32309"/>
                    <a:pt x="26088" y="29546"/>
                  </a:cubicBezTo>
                  <a:cubicBezTo>
                    <a:pt x="22885" y="23998"/>
                    <a:pt x="19111" y="18759"/>
                    <a:pt x="15384" y="14414"/>
                  </a:cubicBezTo>
                  <a:cubicBezTo>
                    <a:pt x="13515" y="12235"/>
                    <a:pt x="11682" y="10258"/>
                    <a:pt x="9979" y="8532"/>
                  </a:cubicBezTo>
                  <a:cubicBezTo>
                    <a:pt x="8264" y="6829"/>
                    <a:pt x="6705" y="5329"/>
                    <a:pt x="5359" y="4139"/>
                  </a:cubicBezTo>
                  <a:cubicBezTo>
                    <a:pt x="5026" y="3841"/>
                    <a:pt x="4716" y="3555"/>
                    <a:pt x="4419" y="3281"/>
                  </a:cubicBezTo>
                  <a:cubicBezTo>
                    <a:pt x="4109" y="3019"/>
                    <a:pt x="3823" y="2769"/>
                    <a:pt x="3550" y="2543"/>
                  </a:cubicBezTo>
                  <a:cubicBezTo>
                    <a:pt x="3014" y="2079"/>
                    <a:pt x="2561" y="1674"/>
                    <a:pt x="2180" y="1364"/>
                  </a:cubicBezTo>
                  <a:cubicBezTo>
                    <a:pt x="1406" y="733"/>
                    <a:pt x="990" y="388"/>
                    <a:pt x="990" y="388"/>
                  </a:cubicBezTo>
                  <a:cubicBezTo>
                    <a:pt x="657" y="117"/>
                    <a:pt x="397" y="0"/>
                    <a:pt x="249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6" name="Google Shape;716;p71"/>
            <p:cNvSpPr/>
            <p:nvPr/>
          </p:nvSpPr>
          <p:spPr>
            <a:xfrm>
              <a:off x="3414400" y="1814125"/>
              <a:ext cx="59600" cy="670275"/>
            </a:xfrm>
            <a:custGeom>
              <a:rect b="b" l="l" r="r" t="t"/>
              <a:pathLst>
                <a:path extrusionOk="0" h="26811" w="2384">
                  <a:moveTo>
                    <a:pt x="289" y="0"/>
                  </a:moveTo>
                  <a:cubicBezTo>
                    <a:pt x="158" y="0"/>
                    <a:pt x="25" y="72"/>
                    <a:pt x="1" y="212"/>
                  </a:cubicBezTo>
                  <a:cubicBezTo>
                    <a:pt x="1" y="212"/>
                    <a:pt x="1" y="724"/>
                    <a:pt x="13" y="1557"/>
                  </a:cubicBezTo>
                  <a:cubicBezTo>
                    <a:pt x="13" y="2390"/>
                    <a:pt x="24" y="3557"/>
                    <a:pt x="48" y="4891"/>
                  </a:cubicBezTo>
                  <a:cubicBezTo>
                    <a:pt x="84" y="7558"/>
                    <a:pt x="179" y="10868"/>
                    <a:pt x="322" y="13463"/>
                  </a:cubicBezTo>
                  <a:cubicBezTo>
                    <a:pt x="501" y="16047"/>
                    <a:pt x="798" y="19357"/>
                    <a:pt x="1156" y="22000"/>
                  </a:cubicBezTo>
                  <a:cubicBezTo>
                    <a:pt x="1239" y="22667"/>
                    <a:pt x="1310" y="23286"/>
                    <a:pt x="1394" y="23845"/>
                  </a:cubicBezTo>
                  <a:cubicBezTo>
                    <a:pt x="1477" y="24405"/>
                    <a:pt x="1560" y="24893"/>
                    <a:pt x="1620" y="25310"/>
                  </a:cubicBezTo>
                  <a:cubicBezTo>
                    <a:pt x="1751" y="26143"/>
                    <a:pt x="1822" y="26643"/>
                    <a:pt x="1822" y="26643"/>
                  </a:cubicBezTo>
                  <a:cubicBezTo>
                    <a:pt x="1848" y="26757"/>
                    <a:pt x="1960" y="26811"/>
                    <a:pt x="2076" y="26811"/>
                  </a:cubicBezTo>
                  <a:cubicBezTo>
                    <a:pt x="2226" y="26811"/>
                    <a:pt x="2383" y="26721"/>
                    <a:pt x="2370" y="26560"/>
                  </a:cubicBezTo>
                  <a:cubicBezTo>
                    <a:pt x="2370" y="26560"/>
                    <a:pt x="2322" y="26060"/>
                    <a:pt x="2251" y="25238"/>
                  </a:cubicBezTo>
                  <a:cubicBezTo>
                    <a:pt x="2203" y="24822"/>
                    <a:pt x="2156" y="24322"/>
                    <a:pt x="2108" y="23762"/>
                  </a:cubicBezTo>
                  <a:cubicBezTo>
                    <a:pt x="2048" y="23202"/>
                    <a:pt x="2013" y="22583"/>
                    <a:pt x="1953" y="21917"/>
                  </a:cubicBezTo>
                  <a:cubicBezTo>
                    <a:pt x="1727" y="19273"/>
                    <a:pt x="1560" y="15975"/>
                    <a:pt x="1394" y="13392"/>
                  </a:cubicBezTo>
                  <a:cubicBezTo>
                    <a:pt x="1072" y="8224"/>
                    <a:pt x="560" y="200"/>
                    <a:pt x="560" y="200"/>
                  </a:cubicBezTo>
                  <a:cubicBezTo>
                    <a:pt x="537" y="66"/>
                    <a:pt x="414" y="0"/>
                    <a:pt x="289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7" name="Google Shape;717;p71"/>
            <p:cNvSpPr/>
            <p:nvPr/>
          </p:nvSpPr>
          <p:spPr>
            <a:xfrm>
              <a:off x="2742000" y="1801225"/>
              <a:ext cx="531925" cy="236125"/>
            </a:xfrm>
            <a:custGeom>
              <a:rect b="b" l="l" r="r" t="t"/>
              <a:pathLst>
                <a:path extrusionOk="0" h="9445" w="21277">
                  <a:moveTo>
                    <a:pt x="1569" y="0"/>
                  </a:moveTo>
                  <a:cubicBezTo>
                    <a:pt x="1521" y="0"/>
                    <a:pt x="1475" y="1"/>
                    <a:pt x="1429" y="1"/>
                  </a:cubicBezTo>
                  <a:cubicBezTo>
                    <a:pt x="1239" y="1"/>
                    <a:pt x="1072" y="13"/>
                    <a:pt x="929" y="25"/>
                  </a:cubicBezTo>
                  <a:cubicBezTo>
                    <a:pt x="786" y="25"/>
                    <a:pt x="655" y="37"/>
                    <a:pt x="560" y="49"/>
                  </a:cubicBezTo>
                  <a:cubicBezTo>
                    <a:pt x="358" y="61"/>
                    <a:pt x="239" y="73"/>
                    <a:pt x="239" y="73"/>
                  </a:cubicBezTo>
                  <a:cubicBezTo>
                    <a:pt x="0" y="132"/>
                    <a:pt x="48" y="585"/>
                    <a:pt x="286" y="632"/>
                  </a:cubicBezTo>
                  <a:cubicBezTo>
                    <a:pt x="286" y="632"/>
                    <a:pt x="393" y="620"/>
                    <a:pt x="584" y="620"/>
                  </a:cubicBezTo>
                  <a:cubicBezTo>
                    <a:pt x="616" y="616"/>
                    <a:pt x="650" y="615"/>
                    <a:pt x="687" y="615"/>
                  </a:cubicBezTo>
                  <a:cubicBezTo>
                    <a:pt x="761" y="615"/>
                    <a:pt x="846" y="620"/>
                    <a:pt x="941" y="620"/>
                  </a:cubicBezTo>
                  <a:cubicBezTo>
                    <a:pt x="1084" y="620"/>
                    <a:pt x="1239" y="620"/>
                    <a:pt x="1417" y="632"/>
                  </a:cubicBezTo>
                  <a:cubicBezTo>
                    <a:pt x="2120" y="668"/>
                    <a:pt x="3096" y="811"/>
                    <a:pt x="4191" y="1085"/>
                  </a:cubicBezTo>
                  <a:cubicBezTo>
                    <a:pt x="5287" y="1347"/>
                    <a:pt x="6489" y="1751"/>
                    <a:pt x="7668" y="2216"/>
                  </a:cubicBezTo>
                  <a:cubicBezTo>
                    <a:pt x="8847" y="2680"/>
                    <a:pt x="9990" y="3216"/>
                    <a:pt x="10990" y="3692"/>
                  </a:cubicBezTo>
                  <a:cubicBezTo>
                    <a:pt x="12978" y="4657"/>
                    <a:pt x="15479" y="6014"/>
                    <a:pt x="17419" y="7228"/>
                  </a:cubicBezTo>
                  <a:cubicBezTo>
                    <a:pt x="19372" y="8419"/>
                    <a:pt x="20789" y="9419"/>
                    <a:pt x="20789" y="9419"/>
                  </a:cubicBezTo>
                  <a:cubicBezTo>
                    <a:pt x="20814" y="9436"/>
                    <a:pt x="20841" y="9444"/>
                    <a:pt x="20870" y="9444"/>
                  </a:cubicBezTo>
                  <a:cubicBezTo>
                    <a:pt x="21056" y="9444"/>
                    <a:pt x="21277" y="9113"/>
                    <a:pt x="21122" y="8979"/>
                  </a:cubicBezTo>
                  <a:cubicBezTo>
                    <a:pt x="21122" y="8979"/>
                    <a:pt x="19765" y="7859"/>
                    <a:pt x="17860" y="6550"/>
                  </a:cubicBezTo>
                  <a:cubicBezTo>
                    <a:pt x="16907" y="5883"/>
                    <a:pt x="15824" y="5169"/>
                    <a:pt x="14717" y="4514"/>
                  </a:cubicBezTo>
                  <a:cubicBezTo>
                    <a:pt x="13597" y="3847"/>
                    <a:pt x="12466" y="3228"/>
                    <a:pt x="11454" y="2728"/>
                  </a:cubicBezTo>
                  <a:cubicBezTo>
                    <a:pt x="10430" y="2240"/>
                    <a:pt x="9240" y="1728"/>
                    <a:pt x="8013" y="1299"/>
                  </a:cubicBezTo>
                  <a:cubicBezTo>
                    <a:pt x="6787" y="859"/>
                    <a:pt x="5513" y="513"/>
                    <a:pt x="4358" y="287"/>
                  </a:cubicBezTo>
                  <a:cubicBezTo>
                    <a:pt x="3275" y="86"/>
                    <a:pt x="2296" y="0"/>
                    <a:pt x="1569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8" name="Google Shape;718;p71"/>
            <p:cNvSpPr/>
            <p:nvPr/>
          </p:nvSpPr>
          <p:spPr>
            <a:xfrm>
              <a:off x="2896175" y="1225675"/>
              <a:ext cx="58250" cy="290675"/>
            </a:xfrm>
            <a:custGeom>
              <a:rect b="b" l="l" r="r" t="t"/>
              <a:pathLst>
                <a:path extrusionOk="0" h="11627" w="2330">
                  <a:moveTo>
                    <a:pt x="372" y="0"/>
                  </a:moveTo>
                  <a:cubicBezTo>
                    <a:pt x="220" y="0"/>
                    <a:pt x="24" y="52"/>
                    <a:pt x="1" y="128"/>
                  </a:cubicBezTo>
                  <a:cubicBezTo>
                    <a:pt x="1" y="128"/>
                    <a:pt x="13" y="354"/>
                    <a:pt x="37" y="711"/>
                  </a:cubicBezTo>
                  <a:cubicBezTo>
                    <a:pt x="48" y="1080"/>
                    <a:pt x="72" y="1580"/>
                    <a:pt x="96" y="2164"/>
                  </a:cubicBezTo>
                  <a:cubicBezTo>
                    <a:pt x="144" y="3318"/>
                    <a:pt x="179" y="4771"/>
                    <a:pt x="310" y="5914"/>
                  </a:cubicBezTo>
                  <a:cubicBezTo>
                    <a:pt x="429" y="7045"/>
                    <a:pt x="703" y="8510"/>
                    <a:pt x="1060" y="9641"/>
                  </a:cubicBezTo>
                  <a:cubicBezTo>
                    <a:pt x="1156" y="9926"/>
                    <a:pt x="1227" y="10188"/>
                    <a:pt x="1322" y="10426"/>
                  </a:cubicBezTo>
                  <a:cubicBezTo>
                    <a:pt x="1406" y="10665"/>
                    <a:pt x="1477" y="10879"/>
                    <a:pt x="1549" y="11046"/>
                  </a:cubicBezTo>
                  <a:cubicBezTo>
                    <a:pt x="1703" y="11391"/>
                    <a:pt x="1787" y="11593"/>
                    <a:pt x="1787" y="11593"/>
                  </a:cubicBezTo>
                  <a:cubicBezTo>
                    <a:pt x="1800" y="11616"/>
                    <a:pt x="1832" y="11626"/>
                    <a:pt x="1876" y="11626"/>
                  </a:cubicBezTo>
                  <a:cubicBezTo>
                    <a:pt x="2033" y="11626"/>
                    <a:pt x="2329" y="11496"/>
                    <a:pt x="2311" y="11403"/>
                  </a:cubicBezTo>
                  <a:cubicBezTo>
                    <a:pt x="2311" y="11403"/>
                    <a:pt x="2251" y="11188"/>
                    <a:pt x="2156" y="10843"/>
                  </a:cubicBezTo>
                  <a:cubicBezTo>
                    <a:pt x="2108" y="10677"/>
                    <a:pt x="2061" y="10462"/>
                    <a:pt x="2001" y="10224"/>
                  </a:cubicBezTo>
                  <a:cubicBezTo>
                    <a:pt x="1942" y="9998"/>
                    <a:pt x="1906" y="9724"/>
                    <a:pt x="1846" y="9450"/>
                  </a:cubicBezTo>
                  <a:cubicBezTo>
                    <a:pt x="1632" y="8331"/>
                    <a:pt x="1489" y="6914"/>
                    <a:pt x="1370" y="5795"/>
                  </a:cubicBezTo>
                  <a:cubicBezTo>
                    <a:pt x="1251" y="4688"/>
                    <a:pt x="1072" y="3247"/>
                    <a:pt x="906" y="2092"/>
                  </a:cubicBezTo>
                  <a:cubicBezTo>
                    <a:pt x="822" y="1509"/>
                    <a:pt x="727" y="997"/>
                    <a:pt x="668" y="640"/>
                  </a:cubicBezTo>
                  <a:cubicBezTo>
                    <a:pt x="596" y="282"/>
                    <a:pt x="549" y="56"/>
                    <a:pt x="549" y="56"/>
                  </a:cubicBezTo>
                  <a:cubicBezTo>
                    <a:pt x="531" y="17"/>
                    <a:pt x="459" y="0"/>
                    <a:pt x="372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9" name="Google Shape;719;p71"/>
            <p:cNvSpPr/>
            <p:nvPr/>
          </p:nvSpPr>
          <p:spPr>
            <a:xfrm>
              <a:off x="1736800" y="1865100"/>
              <a:ext cx="1752800" cy="1023700"/>
            </a:xfrm>
            <a:custGeom>
              <a:rect b="b" l="l" r="r" t="t"/>
              <a:pathLst>
                <a:path extrusionOk="0" h="40948" w="70112">
                  <a:moveTo>
                    <a:pt x="18049" y="1"/>
                  </a:moveTo>
                  <a:cubicBezTo>
                    <a:pt x="11492" y="1"/>
                    <a:pt x="4224" y="1919"/>
                    <a:pt x="1442" y="7055"/>
                  </a:cubicBezTo>
                  <a:cubicBezTo>
                    <a:pt x="418" y="8960"/>
                    <a:pt x="1" y="11293"/>
                    <a:pt x="453" y="14127"/>
                  </a:cubicBezTo>
                  <a:cubicBezTo>
                    <a:pt x="1489" y="20604"/>
                    <a:pt x="6788" y="25307"/>
                    <a:pt x="11872" y="28926"/>
                  </a:cubicBezTo>
                  <a:cubicBezTo>
                    <a:pt x="18587" y="33689"/>
                    <a:pt x="27528" y="34260"/>
                    <a:pt x="35482" y="34796"/>
                  </a:cubicBezTo>
                  <a:cubicBezTo>
                    <a:pt x="41363" y="35201"/>
                    <a:pt x="47281" y="35356"/>
                    <a:pt x="53139" y="36141"/>
                  </a:cubicBezTo>
                  <a:cubicBezTo>
                    <a:pt x="57306" y="36689"/>
                    <a:pt x="61604" y="37523"/>
                    <a:pt x="65414" y="39380"/>
                  </a:cubicBezTo>
                  <a:cubicBezTo>
                    <a:pt x="66259" y="39809"/>
                    <a:pt x="67081" y="40261"/>
                    <a:pt x="67890" y="40773"/>
                  </a:cubicBezTo>
                  <a:cubicBezTo>
                    <a:pt x="68085" y="40895"/>
                    <a:pt x="68284" y="40948"/>
                    <a:pt x="68475" y="40948"/>
                  </a:cubicBezTo>
                  <a:cubicBezTo>
                    <a:pt x="69387" y="40948"/>
                    <a:pt x="70111" y="39750"/>
                    <a:pt x="69176" y="39130"/>
                  </a:cubicBezTo>
                  <a:cubicBezTo>
                    <a:pt x="69081" y="39070"/>
                    <a:pt x="68986" y="39011"/>
                    <a:pt x="68891" y="38951"/>
                  </a:cubicBezTo>
                  <a:cubicBezTo>
                    <a:pt x="68867" y="38892"/>
                    <a:pt x="68843" y="38832"/>
                    <a:pt x="68807" y="38785"/>
                  </a:cubicBezTo>
                  <a:cubicBezTo>
                    <a:pt x="65390" y="32903"/>
                    <a:pt x="61342" y="27319"/>
                    <a:pt x="56770" y="22211"/>
                  </a:cubicBezTo>
                  <a:cubicBezTo>
                    <a:pt x="56449" y="21806"/>
                    <a:pt x="56115" y="21402"/>
                    <a:pt x="55770" y="20997"/>
                  </a:cubicBezTo>
                  <a:cubicBezTo>
                    <a:pt x="51638" y="16115"/>
                    <a:pt x="46828" y="11638"/>
                    <a:pt x="41470" y="8126"/>
                  </a:cubicBezTo>
                  <a:cubicBezTo>
                    <a:pt x="36303" y="4733"/>
                    <a:pt x="30612" y="2006"/>
                    <a:pt x="24552" y="673"/>
                  </a:cubicBezTo>
                  <a:cubicBezTo>
                    <a:pt x="22631" y="244"/>
                    <a:pt x="20385" y="1"/>
                    <a:pt x="18049" y="1"/>
                  </a:cubicBezTo>
                  <a:close/>
                </a:path>
              </a:pathLst>
            </a:custGeom>
            <a:solidFill>
              <a:srgbClr val="5AD1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0" name="Google Shape;720;p71"/>
            <p:cNvSpPr/>
            <p:nvPr/>
          </p:nvSpPr>
          <p:spPr>
            <a:xfrm>
              <a:off x="2112150" y="2219350"/>
              <a:ext cx="1607200" cy="1043925"/>
            </a:xfrm>
            <a:custGeom>
              <a:rect b="b" l="l" r="r" t="t"/>
              <a:pathLst>
                <a:path extrusionOk="0" h="41757" w="64288">
                  <a:moveTo>
                    <a:pt x="487" y="0"/>
                  </a:moveTo>
                  <a:cubicBezTo>
                    <a:pt x="23" y="0"/>
                    <a:pt x="1" y="382"/>
                    <a:pt x="644" y="600"/>
                  </a:cubicBezTo>
                  <a:cubicBezTo>
                    <a:pt x="644" y="600"/>
                    <a:pt x="2049" y="1064"/>
                    <a:pt x="4382" y="1826"/>
                  </a:cubicBezTo>
                  <a:cubicBezTo>
                    <a:pt x="6704" y="2600"/>
                    <a:pt x="9966" y="3695"/>
                    <a:pt x="13633" y="5017"/>
                  </a:cubicBezTo>
                  <a:cubicBezTo>
                    <a:pt x="17301" y="6339"/>
                    <a:pt x="21384" y="7910"/>
                    <a:pt x="25373" y="9625"/>
                  </a:cubicBezTo>
                  <a:cubicBezTo>
                    <a:pt x="29362" y="11339"/>
                    <a:pt x="33255" y="13220"/>
                    <a:pt x="36577" y="15030"/>
                  </a:cubicBezTo>
                  <a:cubicBezTo>
                    <a:pt x="38244" y="15935"/>
                    <a:pt x="39994" y="16947"/>
                    <a:pt x="41768" y="18054"/>
                  </a:cubicBezTo>
                  <a:cubicBezTo>
                    <a:pt x="43542" y="19150"/>
                    <a:pt x="45352" y="20340"/>
                    <a:pt x="47102" y="21614"/>
                  </a:cubicBezTo>
                  <a:cubicBezTo>
                    <a:pt x="48852" y="22888"/>
                    <a:pt x="50555" y="24234"/>
                    <a:pt x="52150" y="25615"/>
                  </a:cubicBezTo>
                  <a:cubicBezTo>
                    <a:pt x="52555" y="25972"/>
                    <a:pt x="52948" y="26317"/>
                    <a:pt x="53341" y="26663"/>
                  </a:cubicBezTo>
                  <a:cubicBezTo>
                    <a:pt x="53722" y="27008"/>
                    <a:pt x="54091" y="27365"/>
                    <a:pt x="54472" y="27710"/>
                  </a:cubicBezTo>
                  <a:cubicBezTo>
                    <a:pt x="54662" y="27877"/>
                    <a:pt x="54841" y="28056"/>
                    <a:pt x="55008" y="28234"/>
                  </a:cubicBezTo>
                  <a:cubicBezTo>
                    <a:pt x="55186" y="28425"/>
                    <a:pt x="55365" y="28591"/>
                    <a:pt x="55532" y="28782"/>
                  </a:cubicBezTo>
                  <a:cubicBezTo>
                    <a:pt x="55889" y="29139"/>
                    <a:pt x="56222" y="29496"/>
                    <a:pt x="56555" y="29853"/>
                  </a:cubicBezTo>
                  <a:cubicBezTo>
                    <a:pt x="57877" y="31270"/>
                    <a:pt x="59032" y="32675"/>
                    <a:pt x="59996" y="33997"/>
                  </a:cubicBezTo>
                  <a:cubicBezTo>
                    <a:pt x="60961" y="35318"/>
                    <a:pt x="61723" y="36557"/>
                    <a:pt x="62259" y="37640"/>
                  </a:cubicBezTo>
                  <a:cubicBezTo>
                    <a:pt x="62806" y="38724"/>
                    <a:pt x="63163" y="39617"/>
                    <a:pt x="63366" y="40248"/>
                  </a:cubicBezTo>
                  <a:cubicBezTo>
                    <a:pt x="63413" y="40414"/>
                    <a:pt x="63461" y="40545"/>
                    <a:pt x="63509" y="40676"/>
                  </a:cubicBezTo>
                  <a:cubicBezTo>
                    <a:pt x="63521" y="40736"/>
                    <a:pt x="63544" y="40783"/>
                    <a:pt x="63556" y="40843"/>
                  </a:cubicBezTo>
                  <a:cubicBezTo>
                    <a:pt x="63568" y="40890"/>
                    <a:pt x="63580" y="40938"/>
                    <a:pt x="63592" y="40986"/>
                  </a:cubicBezTo>
                  <a:cubicBezTo>
                    <a:pt x="63640" y="41152"/>
                    <a:pt x="63663" y="41236"/>
                    <a:pt x="63663" y="41236"/>
                  </a:cubicBezTo>
                  <a:cubicBezTo>
                    <a:pt x="63763" y="41585"/>
                    <a:pt x="63920" y="41756"/>
                    <a:pt x="64045" y="41756"/>
                  </a:cubicBezTo>
                  <a:cubicBezTo>
                    <a:pt x="64187" y="41756"/>
                    <a:pt x="64287" y="41532"/>
                    <a:pt x="64211" y="41093"/>
                  </a:cubicBezTo>
                  <a:cubicBezTo>
                    <a:pt x="64211" y="41093"/>
                    <a:pt x="64187" y="41010"/>
                    <a:pt x="64152" y="40831"/>
                  </a:cubicBezTo>
                  <a:cubicBezTo>
                    <a:pt x="64140" y="40783"/>
                    <a:pt x="64128" y="40736"/>
                    <a:pt x="64116" y="40688"/>
                  </a:cubicBezTo>
                  <a:cubicBezTo>
                    <a:pt x="64104" y="40629"/>
                    <a:pt x="64080" y="40569"/>
                    <a:pt x="64068" y="40509"/>
                  </a:cubicBezTo>
                  <a:cubicBezTo>
                    <a:pt x="64033" y="40379"/>
                    <a:pt x="63985" y="40236"/>
                    <a:pt x="63937" y="40069"/>
                  </a:cubicBezTo>
                  <a:cubicBezTo>
                    <a:pt x="63735" y="39414"/>
                    <a:pt x="63390" y="38474"/>
                    <a:pt x="62854" y="37354"/>
                  </a:cubicBezTo>
                  <a:cubicBezTo>
                    <a:pt x="62306" y="36223"/>
                    <a:pt x="61556" y="34937"/>
                    <a:pt x="60604" y="33568"/>
                  </a:cubicBezTo>
                  <a:cubicBezTo>
                    <a:pt x="59639" y="32199"/>
                    <a:pt x="58484" y="30746"/>
                    <a:pt x="57175" y="29282"/>
                  </a:cubicBezTo>
                  <a:cubicBezTo>
                    <a:pt x="56841" y="28913"/>
                    <a:pt x="56508" y="28556"/>
                    <a:pt x="56163" y="28187"/>
                  </a:cubicBezTo>
                  <a:cubicBezTo>
                    <a:pt x="55996" y="27996"/>
                    <a:pt x="55805" y="27817"/>
                    <a:pt x="55639" y="27627"/>
                  </a:cubicBezTo>
                  <a:cubicBezTo>
                    <a:pt x="55460" y="27436"/>
                    <a:pt x="55281" y="27258"/>
                    <a:pt x="55091" y="27079"/>
                  </a:cubicBezTo>
                  <a:cubicBezTo>
                    <a:pt x="54710" y="26722"/>
                    <a:pt x="54341" y="26353"/>
                    <a:pt x="53948" y="25984"/>
                  </a:cubicBezTo>
                  <a:cubicBezTo>
                    <a:pt x="53567" y="25639"/>
                    <a:pt x="53174" y="25281"/>
                    <a:pt x="52769" y="24912"/>
                  </a:cubicBezTo>
                  <a:cubicBezTo>
                    <a:pt x="51174" y="23495"/>
                    <a:pt x="49459" y="22102"/>
                    <a:pt x="47709" y="20793"/>
                  </a:cubicBezTo>
                  <a:cubicBezTo>
                    <a:pt x="45947" y="19483"/>
                    <a:pt x="44137" y="18257"/>
                    <a:pt x="42339" y="17126"/>
                  </a:cubicBezTo>
                  <a:cubicBezTo>
                    <a:pt x="40553" y="16006"/>
                    <a:pt x="38791" y="14971"/>
                    <a:pt x="37101" y="14066"/>
                  </a:cubicBezTo>
                  <a:cubicBezTo>
                    <a:pt x="33743" y="12220"/>
                    <a:pt x="29802" y="10363"/>
                    <a:pt x="25778" y="8684"/>
                  </a:cubicBezTo>
                  <a:cubicBezTo>
                    <a:pt x="21742" y="7005"/>
                    <a:pt x="17610" y="5481"/>
                    <a:pt x="13907" y="4231"/>
                  </a:cubicBezTo>
                  <a:cubicBezTo>
                    <a:pt x="10204" y="2957"/>
                    <a:pt x="6930" y="1933"/>
                    <a:pt x="4585" y="1207"/>
                  </a:cubicBezTo>
                  <a:cubicBezTo>
                    <a:pt x="2239" y="493"/>
                    <a:pt x="822" y="52"/>
                    <a:pt x="822" y="52"/>
                  </a:cubicBezTo>
                  <a:cubicBezTo>
                    <a:pt x="693" y="16"/>
                    <a:pt x="581" y="0"/>
                    <a:pt x="487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1" name="Google Shape;721;p71"/>
            <p:cNvSpPr/>
            <p:nvPr/>
          </p:nvSpPr>
          <p:spPr>
            <a:xfrm>
              <a:off x="2695475" y="2245500"/>
              <a:ext cx="328950" cy="329525"/>
            </a:xfrm>
            <a:custGeom>
              <a:rect b="b" l="l" r="r" t="t"/>
              <a:pathLst>
                <a:path extrusionOk="0" h="13181" w="13158">
                  <a:moveTo>
                    <a:pt x="362" y="1"/>
                  </a:moveTo>
                  <a:cubicBezTo>
                    <a:pt x="191" y="1"/>
                    <a:pt x="1" y="385"/>
                    <a:pt x="123" y="518"/>
                  </a:cubicBezTo>
                  <a:cubicBezTo>
                    <a:pt x="123" y="518"/>
                    <a:pt x="409" y="697"/>
                    <a:pt x="873" y="994"/>
                  </a:cubicBezTo>
                  <a:cubicBezTo>
                    <a:pt x="1087" y="1161"/>
                    <a:pt x="1349" y="1364"/>
                    <a:pt x="1647" y="1590"/>
                  </a:cubicBezTo>
                  <a:cubicBezTo>
                    <a:pt x="1790" y="1709"/>
                    <a:pt x="1933" y="1840"/>
                    <a:pt x="2100" y="1971"/>
                  </a:cubicBezTo>
                  <a:cubicBezTo>
                    <a:pt x="2242" y="2114"/>
                    <a:pt x="2409" y="2245"/>
                    <a:pt x="2576" y="2399"/>
                  </a:cubicBezTo>
                  <a:cubicBezTo>
                    <a:pt x="3874" y="3602"/>
                    <a:pt x="5302" y="5293"/>
                    <a:pt x="6433" y="6638"/>
                  </a:cubicBezTo>
                  <a:cubicBezTo>
                    <a:pt x="7564" y="7972"/>
                    <a:pt x="9041" y="9674"/>
                    <a:pt x="10303" y="10984"/>
                  </a:cubicBezTo>
                  <a:cubicBezTo>
                    <a:pt x="10636" y="11305"/>
                    <a:pt x="10934" y="11603"/>
                    <a:pt x="11208" y="11877"/>
                  </a:cubicBezTo>
                  <a:cubicBezTo>
                    <a:pt x="11494" y="12139"/>
                    <a:pt x="11744" y="12365"/>
                    <a:pt x="11958" y="12567"/>
                  </a:cubicBezTo>
                  <a:cubicBezTo>
                    <a:pt x="12398" y="12936"/>
                    <a:pt x="12660" y="13163"/>
                    <a:pt x="12660" y="13163"/>
                  </a:cubicBezTo>
                  <a:cubicBezTo>
                    <a:pt x="12678" y="13175"/>
                    <a:pt x="12699" y="13180"/>
                    <a:pt x="12721" y="13180"/>
                  </a:cubicBezTo>
                  <a:cubicBezTo>
                    <a:pt x="12891" y="13180"/>
                    <a:pt x="13157" y="12850"/>
                    <a:pt x="13041" y="12734"/>
                  </a:cubicBezTo>
                  <a:cubicBezTo>
                    <a:pt x="13041" y="12734"/>
                    <a:pt x="12803" y="12496"/>
                    <a:pt x="12410" y="12091"/>
                  </a:cubicBezTo>
                  <a:cubicBezTo>
                    <a:pt x="12220" y="11889"/>
                    <a:pt x="11994" y="11639"/>
                    <a:pt x="11744" y="11365"/>
                  </a:cubicBezTo>
                  <a:cubicBezTo>
                    <a:pt x="11494" y="11079"/>
                    <a:pt x="11220" y="10758"/>
                    <a:pt x="10934" y="10412"/>
                  </a:cubicBezTo>
                  <a:cubicBezTo>
                    <a:pt x="9779" y="9043"/>
                    <a:pt x="8422" y="7269"/>
                    <a:pt x="7279" y="5924"/>
                  </a:cubicBezTo>
                  <a:cubicBezTo>
                    <a:pt x="6136" y="4566"/>
                    <a:pt x="4564" y="2923"/>
                    <a:pt x="3123" y="1768"/>
                  </a:cubicBezTo>
                  <a:cubicBezTo>
                    <a:pt x="2945" y="1614"/>
                    <a:pt x="2754" y="1495"/>
                    <a:pt x="2588" y="1364"/>
                  </a:cubicBezTo>
                  <a:cubicBezTo>
                    <a:pt x="2409" y="1233"/>
                    <a:pt x="2254" y="1114"/>
                    <a:pt x="2088" y="994"/>
                  </a:cubicBezTo>
                  <a:cubicBezTo>
                    <a:pt x="1766" y="792"/>
                    <a:pt x="1468" y="602"/>
                    <a:pt x="1218" y="447"/>
                  </a:cubicBezTo>
                  <a:cubicBezTo>
                    <a:pt x="706" y="173"/>
                    <a:pt x="397" y="6"/>
                    <a:pt x="397" y="6"/>
                  </a:cubicBezTo>
                  <a:cubicBezTo>
                    <a:pt x="385" y="2"/>
                    <a:pt x="374" y="1"/>
                    <a:pt x="362" y="1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2" name="Google Shape;722;p71"/>
            <p:cNvSpPr/>
            <p:nvPr/>
          </p:nvSpPr>
          <p:spPr>
            <a:xfrm>
              <a:off x="2179125" y="2402975"/>
              <a:ext cx="489325" cy="87375"/>
            </a:xfrm>
            <a:custGeom>
              <a:rect b="b" l="l" r="r" t="t"/>
              <a:pathLst>
                <a:path extrusionOk="0" h="3495" w="19573">
                  <a:moveTo>
                    <a:pt x="14883" y="0"/>
                  </a:moveTo>
                  <a:cubicBezTo>
                    <a:pt x="14840" y="0"/>
                    <a:pt x="14796" y="2"/>
                    <a:pt x="14753" y="6"/>
                  </a:cubicBezTo>
                  <a:cubicBezTo>
                    <a:pt x="14622" y="6"/>
                    <a:pt x="14491" y="18"/>
                    <a:pt x="14348" y="18"/>
                  </a:cubicBezTo>
                  <a:cubicBezTo>
                    <a:pt x="14086" y="29"/>
                    <a:pt x="13812" y="41"/>
                    <a:pt x="13538" y="53"/>
                  </a:cubicBezTo>
                  <a:cubicBezTo>
                    <a:pt x="13264" y="77"/>
                    <a:pt x="12990" y="101"/>
                    <a:pt x="12717" y="125"/>
                  </a:cubicBezTo>
                  <a:cubicBezTo>
                    <a:pt x="12169" y="172"/>
                    <a:pt x="11621" y="256"/>
                    <a:pt x="11097" y="315"/>
                  </a:cubicBezTo>
                  <a:cubicBezTo>
                    <a:pt x="10573" y="387"/>
                    <a:pt x="10061" y="470"/>
                    <a:pt x="9597" y="553"/>
                  </a:cubicBezTo>
                  <a:cubicBezTo>
                    <a:pt x="7716" y="899"/>
                    <a:pt x="5358" y="1518"/>
                    <a:pt x="3477" y="2042"/>
                  </a:cubicBezTo>
                  <a:cubicBezTo>
                    <a:pt x="2537" y="2292"/>
                    <a:pt x="1715" y="2518"/>
                    <a:pt x="1132" y="2685"/>
                  </a:cubicBezTo>
                  <a:cubicBezTo>
                    <a:pt x="536" y="2839"/>
                    <a:pt x="179" y="2935"/>
                    <a:pt x="179" y="2935"/>
                  </a:cubicBezTo>
                  <a:cubicBezTo>
                    <a:pt x="1" y="3018"/>
                    <a:pt x="96" y="3482"/>
                    <a:pt x="298" y="3494"/>
                  </a:cubicBezTo>
                  <a:cubicBezTo>
                    <a:pt x="298" y="3494"/>
                    <a:pt x="667" y="3435"/>
                    <a:pt x="1275" y="3327"/>
                  </a:cubicBezTo>
                  <a:cubicBezTo>
                    <a:pt x="1870" y="3208"/>
                    <a:pt x="2715" y="3042"/>
                    <a:pt x="3668" y="2851"/>
                  </a:cubicBezTo>
                  <a:cubicBezTo>
                    <a:pt x="5585" y="2470"/>
                    <a:pt x="7942" y="1982"/>
                    <a:pt x="9800" y="1649"/>
                  </a:cubicBezTo>
                  <a:cubicBezTo>
                    <a:pt x="11645" y="1292"/>
                    <a:pt x="14002" y="922"/>
                    <a:pt x="15919" y="839"/>
                  </a:cubicBezTo>
                  <a:cubicBezTo>
                    <a:pt x="16038" y="833"/>
                    <a:pt x="16154" y="833"/>
                    <a:pt x="16269" y="833"/>
                  </a:cubicBezTo>
                  <a:cubicBezTo>
                    <a:pt x="16384" y="833"/>
                    <a:pt x="16497" y="833"/>
                    <a:pt x="16610" y="827"/>
                  </a:cubicBezTo>
                  <a:lnTo>
                    <a:pt x="17253" y="827"/>
                  </a:lnTo>
                  <a:cubicBezTo>
                    <a:pt x="17646" y="851"/>
                    <a:pt x="18015" y="875"/>
                    <a:pt x="18312" y="887"/>
                  </a:cubicBezTo>
                  <a:cubicBezTo>
                    <a:pt x="18896" y="970"/>
                    <a:pt x="19253" y="1018"/>
                    <a:pt x="19253" y="1018"/>
                  </a:cubicBezTo>
                  <a:cubicBezTo>
                    <a:pt x="19255" y="1018"/>
                    <a:pt x="19257" y="1018"/>
                    <a:pt x="19259" y="1018"/>
                  </a:cubicBezTo>
                  <a:cubicBezTo>
                    <a:pt x="19446" y="1018"/>
                    <a:pt x="19572" y="505"/>
                    <a:pt x="19372" y="458"/>
                  </a:cubicBezTo>
                  <a:cubicBezTo>
                    <a:pt x="19372" y="458"/>
                    <a:pt x="19015" y="375"/>
                    <a:pt x="18396" y="244"/>
                  </a:cubicBezTo>
                  <a:cubicBezTo>
                    <a:pt x="18086" y="196"/>
                    <a:pt x="17717" y="149"/>
                    <a:pt x="17300" y="89"/>
                  </a:cubicBezTo>
                  <a:cubicBezTo>
                    <a:pt x="17086" y="77"/>
                    <a:pt x="16860" y="65"/>
                    <a:pt x="16634" y="41"/>
                  </a:cubicBezTo>
                  <a:cubicBezTo>
                    <a:pt x="16407" y="29"/>
                    <a:pt x="16157" y="6"/>
                    <a:pt x="15919" y="6"/>
                  </a:cubicBezTo>
                  <a:lnTo>
                    <a:pt x="15145" y="6"/>
                  </a:lnTo>
                  <a:cubicBezTo>
                    <a:pt x="15058" y="6"/>
                    <a:pt x="14971" y="0"/>
                    <a:pt x="14883" y="0"/>
                  </a:cubicBezTo>
                  <a:close/>
                </a:path>
              </a:pathLst>
            </a:custGeom>
            <a:solidFill>
              <a:srgbClr val="439D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3" name="Google Shape;723;p71"/>
            <p:cNvSpPr/>
            <p:nvPr/>
          </p:nvSpPr>
          <p:spPr>
            <a:xfrm>
              <a:off x="2525000" y="1956025"/>
              <a:ext cx="2631025" cy="2630700"/>
            </a:xfrm>
            <a:custGeom>
              <a:rect b="b" l="l" r="r" t="t"/>
              <a:pathLst>
                <a:path extrusionOk="0" h="105228" w="105241">
                  <a:moveTo>
                    <a:pt x="52614" y="1"/>
                  </a:moveTo>
                  <a:cubicBezTo>
                    <a:pt x="23563" y="1"/>
                    <a:pt x="1" y="23551"/>
                    <a:pt x="1" y="52614"/>
                  </a:cubicBezTo>
                  <a:cubicBezTo>
                    <a:pt x="1" y="81677"/>
                    <a:pt x="23563" y="105228"/>
                    <a:pt x="52614" y="105228"/>
                  </a:cubicBezTo>
                  <a:cubicBezTo>
                    <a:pt x="81678" y="105228"/>
                    <a:pt x="105240" y="81677"/>
                    <a:pt x="105240" y="52614"/>
                  </a:cubicBezTo>
                  <a:cubicBezTo>
                    <a:pt x="105240" y="23551"/>
                    <a:pt x="81678" y="1"/>
                    <a:pt x="52614" y="1"/>
                  </a:cubicBezTo>
                  <a:close/>
                </a:path>
              </a:pathLst>
            </a:custGeom>
            <a:solidFill>
              <a:srgbClr val="043A5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4" name="Google Shape;724;p71"/>
            <p:cNvSpPr/>
            <p:nvPr/>
          </p:nvSpPr>
          <p:spPr>
            <a:xfrm>
              <a:off x="4178175" y="4397625"/>
              <a:ext cx="88750" cy="32875"/>
            </a:xfrm>
            <a:custGeom>
              <a:rect b="b" l="l" r="r" t="t"/>
              <a:pathLst>
                <a:path extrusionOk="0" h="1315" w="3550">
                  <a:moveTo>
                    <a:pt x="1702" y="1"/>
                  </a:moveTo>
                  <a:cubicBezTo>
                    <a:pt x="1127" y="1"/>
                    <a:pt x="621" y="113"/>
                    <a:pt x="251" y="694"/>
                  </a:cubicBezTo>
                  <a:cubicBezTo>
                    <a:pt x="0" y="1204"/>
                    <a:pt x="466" y="1315"/>
                    <a:pt x="914" y="1315"/>
                  </a:cubicBezTo>
                  <a:cubicBezTo>
                    <a:pt x="1104" y="1315"/>
                    <a:pt x="1290" y="1295"/>
                    <a:pt x="1418" y="1277"/>
                  </a:cubicBezTo>
                  <a:cubicBezTo>
                    <a:pt x="1763" y="1230"/>
                    <a:pt x="3549" y="920"/>
                    <a:pt x="3442" y="301"/>
                  </a:cubicBezTo>
                  <a:cubicBezTo>
                    <a:pt x="3393" y="56"/>
                    <a:pt x="3004" y="24"/>
                    <a:pt x="2687" y="24"/>
                  </a:cubicBezTo>
                  <a:cubicBezTo>
                    <a:pt x="2572" y="24"/>
                    <a:pt x="2466" y="28"/>
                    <a:pt x="2390" y="28"/>
                  </a:cubicBezTo>
                  <a:cubicBezTo>
                    <a:pt x="2369" y="28"/>
                    <a:pt x="2351" y="28"/>
                    <a:pt x="2335" y="27"/>
                  </a:cubicBezTo>
                  <a:cubicBezTo>
                    <a:pt x="2117" y="15"/>
                    <a:pt x="1905" y="1"/>
                    <a:pt x="1702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5" name="Google Shape;725;p71"/>
            <p:cNvSpPr/>
            <p:nvPr/>
          </p:nvSpPr>
          <p:spPr>
            <a:xfrm>
              <a:off x="3759975" y="2855825"/>
              <a:ext cx="289350" cy="91800"/>
            </a:xfrm>
            <a:custGeom>
              <a:rect b="b" l="l" r="r" t="t"/>
              <a:pathLst>
                <a:path extrusionOk="0" h="3672" w="11574">
                  <a:moveTo>
                    <a:pt x="3129" y="1"/>
                  </a:moveTo>
                  <a:cubicBezTo>
                    <a:pt x="2199" y="1"/>
                    <a:pt x="1385" y="597"/>
                    <a:pt x="453" y="715"/>
                  </a:cubicBezTo>
                  <a:cubicBezTo>
                    <a:pt x="440" y="712"/>
                    <a:pt x="429" y="711"/>
                    <a:pt x="417" y="711"/>
                  </a:cubicBezTo>
                  <a:cubicBezTo>
                    <a:pt x="386" y="711"/>
                    <a:pt x="357" y="722"/>
                    <a:pt x="322" y="739"/>
                  </a:cubicBezTo>
                  <a:cubicBezTo>
                    <a:pt x="179" y="858"/>
                    <a:pt x="156" y="870"/>
                    <a:pt x="60" y="1049"/>
                  </a:cubicBezTo>
                  <a:cubicBezTo>
                    <a:pt x="1" y="1156"/>
                    <a:pt x="60" y="1275"/>
                    <a:pt x="179" y="1323"/>
                  </a:cubicBezTo>
                  <a:cubicBezTo>
                    <a:pt x="409" y="1413"/>
                    <a:pt x="616" y="1449"/>
                    <a:pt x="810" y="1449"/>
                  </a:cubicBezTo>
                  <a:cubicBezTo>
                    <a:pt x="1551" y="1449"/>
                    <a:pt x="2099" y="929"/>
                    <a:pt x="2944" y="929"/>
                  </a:cubicBezTo>
                  <a:cubicBezTo>
                    <a:pt x="2959" y="929"/>
                    <a:pt x="2974" y="929"/>
                    <a:pt x="2989" y="930"/>
                  </a:cubicBezTo>
                  <a:cubicBezTo>
                    <a:pt x="3882" y="954"/>
                    <a:pt x="4299" y="1680"/>
                    <a:pt x="5073" y="1870"/>
                  </a:cubicBezTo>
                  <a:cubicBezTo>
                    <a:pt x="5799" y="2061"/>
                    <a:pt x="6180" y="1989"/>
                    <a:pt x="6835" y="2478"/>
                  </a:cubicBezTo>
                  <a:cubicBezTo>
                    <a:pt x="7085" y="2668"/>
                    <a:pt x="8097" y="2894"/>
                    <a:pt x="7526" y="3347"/>
                  </a:cubicBezTo>
                  <a:cubicBezTo>
                    <a:pt x="7395" y="3454"/>
                    <a:pt x="7514" y="3668"/>
                    <a:pt x="7656" y="3668"/>
                  </a:cubicBezTo>
                  <a:cubicBezTo>
                    <a:pt x="7787" y="3670"/>
                    <a:pt x="7930" y="3671"/>
                    <a:pt x="8083" y="3671"/>
                  </a:cubicBezTo>
                  <a:cubicBezTo>
                    <a:pt x="9172" y="3671"/>
                    <a:pt x="10737" y="3597"/>
                    <a:pt x="11478" y="2918"/>
                  </a:cubicBezTo>
                  <a:cubicBezTo>
                    <a:pt x="11574" y="2823"/>
                    <a:pt x="11538" y="2680"/>
                    <a:pt x="11443" y="2620"/>
                  </a:cubicBezTo>
                  <a:cubicBezTo>
                    <a:pt x="10109" y="1704"/>
                    <a:pt x="8002" y="1608"/>
                    <a:pt x="6442" y="1120"/>
                  </a:cubicBezTo>
                  <a:cubicBezTo>
                    <a:pt x="5454" y="811"/>
                    <a:pt x="4216" y="25"/>
                    <a:pt x="3156" y="1"/>
                  </a:cubicBezTo>
                  <a:cubicBezTo>
                    <a:pt x="3147" y="1"/>
                    <a:pt x="3138" y="1"/>
                    <a:pt x="3129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6" name="Google Shape;726;p71"/>
            <p:cNvSpPr/>
            <p:nvPr/>
          </p:nvSpPr>
          <p:spPr>
            <a:xfrm>
              <a:off x="3922500" y="2967700"/>
              <a:ext cx="77800" cy="27925"/>
            </a:xfrm>
            <a:custGeom>
              <a:rect b="b" l="l" r="r" t="t"/>
              <a:pathLst>
                <a:path extrusionOk="0" h="1117" w="3112">
                  <a:moveTo>
                    <a:pt x="337" y="0"/>
                  </a:moveTo>
                  <a:cubicBezTo>
                    <a:pt x="283" y="0"/>
                    <a:pt x="230" y="15"/>
                    <a:pt x="179" y="50"/>
                  </a:cubicBezTo>
                  <a:cubicBezTo>
                    <a:pt x="1" y="181"/>
                    <a:pt x="1" y="491"/>
                    <a:pt x="108" y="658"/>
                  </a:cubicBezTo>
                  <a:cubicBezTo>
                    <a:pt x="251" y="884"/>
                    <a:pt x="560" y="920"/>
                    <a:pt x="798" y="943"/>
                  </a:cubicBezTo>
                  <a:cubicBezTo>
                    <a:pt x="1203" y="979"/>
                    <a:pt x="1560" y="955"/>
                    <a:pt x="1965" y="1074"/>
                  </a:cubicBezTo>
                  <a:cubicBezTo>
                    <a:pt x="2048" y="1100"/>
                    <a:pt x="2176" y="1117"/>
                    <a:pt x="2312" y="1117"/>
                  </a:cubicBezTo>
                  <a:cubicBezTo>
                    <a:pt x="2680" y="1117"/>
                    <a:pt x="3111" y="992"/>
                    <a:pt x="2894" y="574"/>
                  </a:cubicBezTo>
                  <a:cubicBezTo>
                    <a:pt x="2751" y="312"/>
                    <a:pt x="2358" y="158"/>
                    <a:pt x="2084" y="98"/>
                  </a:cubicBezTo>
                  <a:cubicBezTo>
                    <a:pt x="2031" y="88"/>
                    <a:pt x="1979" y="83"/>
                    <a:pt x="1928" y="83"/>
                  </a:cubicBezTo>
                  <a:cubicBezTo>
                    <a:pt x="1607" y="83"/>
                    <a:pt x="1327" y="261"/>
                    <a:pt x="1025" y="261"/>
                  </a:cubicBezTo>
                  <a:cubicBezTo>
                    <a:pt x="989" y="261"/>
                    <a:pt x="954" y="258"/>
                    <a:pt x="917" y="253"/>
                  </a:cubicBezTo>
                  <a:cubicBezTo>
                    <a:pt x="749" y="197"/>
                    <a:pt x="536" y="0"/>
                    <a:pt x="337" y="0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7" name="Google Shape;727;p71"/>
            <p:cNvSpPr/>
            <p:nvPr/>
          </p:nvSpPr>
          <p:spPr>
            <a:xfrm>
              <a:off x="4042750" y="2932100"/>
              <a:ext cx="156725" cy="70025"/>
            </a:xfrm>
            <a:custGeom>
              <a:rect b="b" l="l" r="r" t="t"/>
              <a:pathLst>
                <a:path extrusionOk="0" h="2801" w="6269">
                  <a:moveTo>
                    <a:pt x="1479" y="1"/>
                  </a:moveTo>
                  <a:cubicBezTo>
                    <a:pt x="1168" y="1"/>
                    <a:pt x="881" y="65"/>
                    <a:pt x="656" y="236"/>
                  </a:cubicBezTo>
                  <a:cubicBezTo>
                    <a:pt x="644" y="248"/>
                    <a:pt x="632" y="260"/>
                    <a:pt x="620" y="272"/>
                  </a:cubicBezTo>
                  <a:cubicBezTo>
                    <a:pt x="572" y="331"/>
                    <a:pt x="536" y="415"/>
                    <a:pt x="584" y="498"/>
                  </a:cubicBezTo>
                  <a:cubicBezTo>
                    <a:pt x="763" y="820"/>
                    <a:pt x="2037" y="1177"/>
                    <a:pt x="2013" y="1462"/>
                  </a:cubicBezTo>
                  <a:cubicBezTo>
                    <a:pt x="2013" y="1441"/>
                    <a:pt x="1814" y="1427"/>
                    <a:pt x="1543" y="1427"/>
                  </a:cubicBezTo>
                  <a:cubicBezTo>
                    <a:pt x="1059" y="1427"/>
                    <a:pt x="346" y="1471"/>
                    <a:pt x="132" y="1593"/>
                  </a:cubicBezTo>
                  <a:cubicBezTo>
                    <a:pt x="25" y="1641"/>
                    <a:pt x="1" y="1808"/>
                    <a:pt x="84" y="1891"/>
                  </a:cubicBezTo>
                  <a:cubicBezTo>
                    <a:pt x="358" y="2129"/>
                    <a:pt x="739" y="2153"/>
                    <a:pt x="1084" y="2189"/>
                  </a:cubicBezTo>
                  <a:cubicBezTo>
                    <a:pt x="1117" y="2191"/>
                    <a:pt x="1150" y="2192"/>
                    <a:pt x="1185" y="2192"/>
                  </a:cubicBezTo>
                  <a:cubicBezTo>
                    <a:pt x="1376" y="2192"/>
                    <a:pt x="1598" y="2160"/>
                    <a:pt x="1803" y="2160"/>
                  </a:cubicBezTo>
                  <a:cubicBezTo>
                    <a:pt x="1917" y="2160"/>
                    <a:pt x="2025" y="2170"/>
                    <a:pt x="2120" y="2201"/>
                  </a:cubicBezTo>
                  <a:cubicBezTo>
                    <a:pt x="2239" y="2236"/>
                    <a:pt x="2620" y="2713"/>
                    <a:pt x="2787" y="2748"/>
                  </a:cubicBezTo>
                  <a:cubicBezTo>
                    <a:pt x="2924" y="2783"/>
                    <a:pt x="2968" y="2801"/>
                    <a:pt x="3008" y="2801"/>
                  </a:cubicBezTo>
                  <a:cubicBezTo>
                    <a:pt x="3052" y="2801"/>
                    <a:pt x="3091" y="2780"/>
                    <a:pt x="3239" y="2736"/>
                  </a:cubicBezTo>
                  <a:cubicBezTo>
                    <a:pt x="3891" y="2553"/>
                    <a:pt x="2687" y="2151"/>
                    <a:pt x="4035" y="2151"/>
                  </a:cubicBezTo>
                  <a:cubicBezTo>
                    <a:pt x="4091" y="2151"/>
                    <a:pt x="4151" y="2152"/>
                    <a:pt x="4216" y="2153"/>
                  </a:cubicBezTo>
                  <a:cubicBezTo>
                    <a:pt x="4404" y="2153"/>
                    <a:pt x="4531" y="2298"/>
                    <a:pt x="4712" y="2298"/>
                  </a:cubicBezTo>
                  <a:cubicBezTo>
                    <a:pt x="4725" y="2298"/>
                    <a:pt x="4738" y="2298"/>
                    <a:pt x="4751" y="2296"/>
                  </a:cubicBezTo>
                  <a:cubicBezTo>
                    <a:pt x="4823" y="2296"/>
                    <a:pt x="4918" y="2248"/>
                    <a:pt x="4930" y="2165"/>
                  </a:cubicBezTo>
                  <a:cubicBezTo>
                    <a:pt x="4988" y="1789"/>
                    <a:pt x="5359" y="1686"/>
                    <a:pt x="5719" y="1686"/>
                  </a:cubicBezTo>
                  <a:cubicBezTo>
                    <a:pt x="5803" y="1686"/>
                    <a:pt x="5887" y="1692"/>
                    <a:pt x="5966" y="1701"/>
                  </a:cubicBezTo>
                  <a:cubicBezTo>
                    <a:pt x="5977" y="1702"/>
                    <a:pt x="5989" y="1703"/>
                    <a:pt x="6000" y="1703"/>
                  </a:cubicBezTo>
                  <a:cubicBezTo>
                    <a:pt x="6142" y="1703"/>
                    <a:pt x="6268" y="1570"/>
                    <a:pt x="6180" y="1427"/>
                  </a:cubicBezTo>
                  <a:cubicBezTo>
                    <a:pt x="5668" y="570"/>
                    <a:pt x="4335" y="736"/>
                    <a:pt x="3537" y="498"/>
                  </a:cubicBezTo>
                  <a:cubicBezTo>
                    <a:pt x="3016" y="333"/>
                    <a:pt x="2185" y="1"/>
                    <a:pt x="1479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8" name="Google Shape;728;p71"/>
            <p:cNvSpPr/>
            <p:nvPr/>
          </p:nvSpPr>
          <p:spPr>
            <a:xfrm>
              <a:off x="4212125" y="2968325"/>
              <a:ext cx="65725" cy="32225"/>
            </a:xfrm>
            <a:custGeom>
              <a:rect b="b" l="l" r="r" t="t"/>
              <a:pathLst>
                <a:path extrusionOk="0" h="1289" w="2629">
                  <a:moveTo>
                    <a:pt x="1267" y="1"/>
                  </a:moveTo>
                  <a:cubicBezTo>
                    <a:pt x="1051" y="1"/>
                    <a:pt x="840" y="31"/>
                    <a:pt x="667" y="85"/>
                  </a:cubicBezTo>
                  <a:cubicBezTo>
                    <a:pt x="298" y="204"/>
                    <a:pt x="0" y="549"/>
                    <a:pt x="477" y="775"/>
                  </a:cubicBezTo>
                  <a:cubicBezTo>
                    <a:pt x="786" y="918"/>
                    <a:pt x="1143" y="1002"/>
                    <a:pt x="1477" y="1109"/>
                  </a:cubicBezTo>
                  <a:cubicBezTo>
                    <a:pt x="1679" y="1180"/>
                    <a:pt x="1905" y="1276"/>
                    <a:pt x="2132" y="1287"/>
                  </a:cubicBezTo>
                  <a:cubicBezTo>
                    <a:pt x="2142" y="1288"/>
                    <a:pt x="2151" y="1288"/>
                    <a:pt x="2161" y="1288"/>
                  </a:cubicBezTo>
                  <a:cubicBezTo>
                    <a:pt x="2629" y="1288"/>
                    <a:pt x="2556" y="722"/>
                    <a:pt x="2370" y="418"/>
                  </a:cubicBezTo>
                  <a:cubicBezTo>
                    <a:pt x="2370" y="406"/>
                    <a:pt x="2358" y="406"/>
                    <a:pt x="2358" y="394"/>
                  </a:cubicBezTo>
                  <a:cubicBezTo>
                    <a:pt x="2346" y="394"/>
                    <a:pt x="2346" y="383"/>
                    <a:pt x="2346" y="383"/>
                  </a:cubicBezTo>
                  <a:cubicBezTo>
                    <a:pt x="2105" y="110"/>
                    <a:pt x="1675" y="1"/>
                    <a:pt x="1267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9" name="Google Shape;729;p71"/>
            <p:cNvSpPr/>
            <p:nvPr/>
          </p:nvSpPr>
          <p:spPr>
            <a:xfrm>
              <a:off x="3918025" y="2797925"/>
              <a:ext cx="53625" cy="58200"/>
            </a:xfrm>
            <a:custGeom>
              <a:rect b="b" l="l" r="r" t="t"/>
              <a:pathLst>
                <a:path extrusionOk="0" h="2328" w="2145">
                  <a:moveTo>
                    <a:pt x="502" y="0"/>
                  </a:moveTo>
                  <a:cubicBezTo>
                    <a:pt x="471" y="0"/>
                    <a:pt x="436" y="8"/>
                    <a:pt x="406" y="31"/>
                  </a:cubicBezTo>
                  <a:cubicBezTo>
                    <a:pt x="1" y="269"/>
                    <a:pt x="191" y="1043"/>
                    <a:pt x="322" y="1388"/>
                  </a:cubicBezTo>
                  <a:cubicBezTo>
                    <a:pt x="476" y="1817"/>
                    <a:pt x="915" y="2328"/>
                    <a:pt x="1413" y="2328"/>
                  </a:cubicBezTo>
                  <a:cubicBezTo>
                    <a:pt x="1454" y="2328"/>
                    <a:pt x="1495" y="2324"/>
                    <a:pt x="1537" y="2317"/>
                  </a:cubicBezTo>
                  <a:cubicBezTo>
                    <a:pt x="2144" y="2210"/>
                    <a:pt x="1632" y="1424"/>
                    <a:pt x="1477" y="1150"/>
                  </a:cubicBezTo>
                  <a:cubicBezTo>
                    <a:pt x="1323" y="853"/>
                    <a:pt x="977" y="43"/>
                    <a:pt x="549" y="7"/>
                  </a:cubicBezTo>
                  <a:cubicBezTo>
                    <a:pt x="536" y="3"/>
                    <a:pt x="519" y="0"/>
                    <a:pt x="502" y="0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0" name="Google Shape;730;p71"/>
            <p:cNvSpPr/>
            <p:nvPr/>
          </p:nvSpPr>
          <p:spPr>
            <a:xfrm>
              <a:off x="3800175" y="2889750"/>
              <a:ext cx="37525" cy="28300"/>
            </a:xfrm>
            <a:custGeom>
              <a:rect b="b" l="l" r="r" t="t"/>
              <a:pathLst>
                <a:path extrusionOk="0" h="1132" w="1501">
                  <a:moveTo>
                    <a:pt x="721" y="0"/>
                  </a:moveTo>
                  <a:cubicBezTo>
                    <a:pt x="418" y="0"/>
                    <a:pt x="117" y="126"/>
                    <a:pt x="12" y="382"/>
                  </a:cubicBezTo>
                  <a:cubicBezTo>
                    <a:pt x="0" y="430"/>
                    <a:pt x="0" y="454"/>
                    <a:pt x="12" y="489"/>
                  </a:cubicBezTo>
                  <a:cubicBezTo>
                    <a:pt x="12" y="811"/>
                    <a:pt x="393" y="1073"/>
                    <a:pt x="667" y="1121"/>
                  </a:cubicBezTo>
                  <a:cubicBezTo>
                    <a:pt x="707" y="1128"/>
                    <a:pt x="750" y="1131"/>
                    <a:pt x="793" y="1131"/>
                  </a:cubicBezTo>
                  <a:cubicBezTo>
                    <a:pt x="1113" y="1131"/>
                    <a:pt x="1500" y="942"/>
                    <a:pt x="1500" y="597"/>
                  </a:cubicBezTo>
                  <a:cubicBezTo>
                    <a:pt x="1500" y="203"/>
                    <a:pt x="1108" y="0"/>
                    <a:pt x="721" y="0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1" name="Google Shape;731;p71"/>
            <p:cNvSpPr/>
            <p:nvPr/>
          </p:nvSpPr>
          <p:spPr>
            <a:xfrm>
              <a:off x="4054075" y="2895650"/>
              <a:ext cx="42875" cy="32800"/>
            </a:xfrm>
            <a:custGeom>
              <a:rect b="b" l="l" r="r" t="t"/>
              <a:pathLst>
                <a:path extrusionOk="0" h="1312" w="1715">
                  <a:moveTo>
                    <a:pt x="797" y="1"/>
                  </a:moveTo>
                  <a:cubicBezTo>
                    <a:pt x="716" y="1"/>
                    <a:pt x="636" y="13"/>
                    <a:pt x="560" y="39"/>
                  </a:cubicBezTo>
                  <a:cubicBezTo>
                    <a:pt x="560" y="39"/>
                    <a:pt x="548" y="51"/>
                    <a:pt x="548" y="51"/>
                  </a:cubicBezTo>
                  <a:lnTo>
                    <a:pt x="512" y="51"/>
                  </a:lnTo>
                  <a:cubicBezTo>
                    <a:pt x="179" y="230"/>
                    <a:pt x="0" y="646"/>
                    <a:pt x="238" y="980"/>
                  </a:cubicBezTo>
                  <a:cubicBezTo>
                    <a:pt x="388" y="1191"/>
                    <a:pt x="649" y="1311"/>
                    <a:pt x="904" y="1311"/>
                  </a:cubicBezTo>
                  <a:cubicBezTo>
                    <a:pt x="994" y="1311"/>
                    <a:pt x="1083" y="1296"/>
                    <a:pt x="1167" y="1266"/>
                  </a:cubicBezTo>
                  <a:cubicBezTo>
                    <a:pt x="1512" y="1135"/>
                    <a:pt x="1715" y="742"/>
                    <a:pt x="1524" y="396"/>
                  </a:cubicBezTo>
                  <a:cubicBezTo>
                    <a:pt x="1376" y="155"/>
                    <a:pt x="1082" y="1"/>
                    <a:pt x="797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2" name="Google Shape;732;p71"/>
            <p:cNvSpPr/>
            <p:nvPr/>
          </p:nvSpPr>
          <p:spPr>
            <a:xfrm>
              <a:off x="3014650" y="1963250"/>
              <a:ext cx="1907400" cy="2504750"/>
            </a:xfrm>
            <a:custGeom>
              <a:rect b="b" l="l" r="r" t="t"/>
              <a:pathLst>
                <a:path extrusionOk="0" h="100190" w="76296">
                  <a:moveTo>
                    <a:pt x="35267" y="1963"/>
                  </a:moveTo>
                  <a:cubicBezTo>
                    <a:pt x="35411" y="1963"/>
                    <a:pt x="35575" y="1983"/>
                    <a:pt x="35791" y="2033"/>
                  </a:cubicBezTo>
                  <a:cubicBezTo>
                    <a:pt x="35606" y="2008"/>
                    <a:pt x="35431" y="1996"/>
                    <a:pt x="35255" y="1996"/>
                  </a:cubicBezTo>
                  <a:cubicBezTo>
                    <a:pt x="35103" y="1996"/>
                    <a:pt x="34951" y="2005"/>
                    <a:pt x="34791" y="2021"/>
                  </a:cubicBezTo>
                  <a:cubicBezTo>
                    <a:pt x="34886" y="1997"/>
                    <a:pt x="34981" y="1974"/>
                    <a:pt x="35088" y="1974"/>
                  </a:cubicBezTo>
                  <a:cubicBezTo>
                    <a:pt x="35146" y="1966"/>
                    <a:pt x="35205" y="1963"/>
                    <a:pt x="35267" y="1963"/>
                  </a:cubicBezTo>
                  <a:close/>
                  <a:moveTo>
                    <a:pt x="20348" y="1628"/>
                  </a:moveTo>
                  <a:cubicBezTo>
                    <a:pt x="19622" y="1771"/>
                    <a:pt x="18884" y="1938"/>
                    <a:pt x="18181" y="2117"/>
                  </a:cubicBezTo>
                  <a:cubicBezTo>
                    <a:pt x="18884" y="1926"/>
                    <a:pt x="19610" y="1759"/>
                    <a:pt x="20348" y="1628"/>
                  </a:cubicBezTo>
                  <a:close/>
                  <a:moveTo>
                    <a:pt x="42875" y="4486"/>
                  </a:moveTo>
                  <a:lnTo>
                    <a:pt x="42875" y="4486"/>
                  </a:lnTo>
                  <a:cubicBezTo>
                    <a:pt x="43030" y="4593"/>
                    <a:pt x="43173" y="4712"/>
                    <a:pt x="43280" y="4855"/>
                  </a:cubicBezTo>
                  <a:cubicBezTo>
                    <a:pt x="43065" y="4676"/>
                    <a:pt x="43054" y="4629"/>
                    <a:pt x="42875" y="4486"/>
                  </a:cubicBezTo>
                  <a:close/>
                  <a:moveTo>
                    <a:pt x="15872" y="4236"/>
                  </a:moveTo>
                  <a:cubicBezTo>
                    <a:pt x="15860" y="4283"/>
                    <a:pt x="15872" y="4331"/>
                    <a:pt x="15895" y="4379"/>
                  </a:cubicBezTo>
                  <a:cubicBezTo>
                    <a:pt x="16055" y="4720"/>
                    <a:pt x="16185" y="4819"/>
                    <a:pt x="16320" y="4819"/>
                  </a:cubicBezTo>
                  <a:cubicBezTo>
                    <a:pt x="16507" y="4819"/>
                    <a:pt x="16705" y="4632"/>
                    <a:pt x="17007" y="4632"/>
                  </a:cubicBezTo>
                  <a:cubicBezTo>
                    <a:pt x="17075" y="4632"/>
                    <a:pt x="17149" y="4641"/>
                    <a:pt x="17229" y="4664"/>
                  </a:cubicBezTo>
                  <a:cubicBezTo>
                    <a:pt x="17372" y="4712"/>
                    <a:pt x="17419" y="4843"/>
                    <a:pt x="17515" y="4986"/>
                  </a:cubicBezTo>
                  <a:cubicBezTo>
                    <a:pt x="16748" y="4865"/>
                    <a:pt x="15969" y="4778"/>
                    <a:pt x="15177" y="4778"/>
                  </a:cubicBezTo>
                  <a:cubicBezTo>
                    <a:pt x="14640" y="4778"/>
                    <a:pt x="14098" y="4818"/>
                    <a:pt x="13550" y="4915"/>
                  </a:cubicBezTo>
                  <a:cubicBezTo>
                    <a:pt x="13193" y="4974"/>
                    <a:pt x="12943" y="5081"/>
                    <a:pt x="12597" y="5176"/>
                  </a:cubicBezTo>
                  <a:cubicBezTo>
                    <a:pt x="12323" y="5248"/>
                    <a:pt x="12026" y="5260"/>
                    <a:pt x="11728" y="5284"/>
                  </a:cubicBezTo>
                  <a:cubicBezTo>
                    <a:pt x="11835" y="5272"/>
                    <a:pt x="11931" y="5260"/>
                    <a:pt x="12038" y="5236"/>
                  </a:cubicBezTo>
                  <a:cubicBezTo>
                    <a:pt x="13205" y="4986"/>
                    <a:pt x="14395" y="4700"/>
                    <a:pt x="15514" y="4343"/>
                  </a:cubicBezTo>
                  <a:cubicBezTo>
                    <a:pt x="15550" y="4343"/>
                    <a:pt x="15693" y="4295"/>
                    <a:pt x="15872" y="4236"/>
                  </a:cubicBezTo>
                  <a:close/>
                  <a:moveTo>
                    <a:pt x="14645" y="6069"/>
                  </a:moveTo>
                  <a:cubicBezTo>
                    <a:pt x="14752" y="6069"/>
                    <a:pt x="14860" y="6081"/>
                    <a:pt x="14967" y="6081"/>
                  </a:cubicBezTo>
                  <a:cubicBezTo>
                    <a:pt x="15050" y="6093"/>
                    <a:pt x="15121" y="6105"/>
                    <a:pt x="15205" y="6117"/>
                  </a:cubicBezTo>
                  <a:cubicBezTo>
                    <a:pt x="15324" y="6141"/>
                    <a:pt x="15348" y="6153"/>
                    <a:pt x="15276" y="6153"/>
                  </a:cubicBezTo>
                  <a:cubicBezTo>
                    <a:pt x="15169" y="6308"/>
                    <a:pt x="14740" y="6450"/>
                    <a:pt x="14550" y="6522"/>
                  </a:cubicBezTo>
                  <a:cubicBezTo>
                    <a:pt x="14401" y="6583"/>
                    <a:pt x="14141" y="6709"/>
                    <a:pt x="13930" y="6709"/>
                  </a:cubicBezTo>
                  <a:cubicBezTo>
                    <a:pt x="13854" y="6709"/>
                    <a:pt x="13785" y="6693"/>
                    <a:pt x="13728" y="6653"/>
                  </a:cubicBezTo>
                  <a:cubicBezTo>
                    <a:pt x="13312" y="6355"/>
                    <a:pt x="13597" y="6248"/>
                    <a:pt x="13788" y="6188"/>
                  </a:cubicBezTo>
                  <a:cubicBezTo>
                    <a:pt x="14062" y="6093"/>
                    <a:pt x="14359" y="6069"/>
                    <a:pt x="14645" y="6069"/>
                  </a:cubicBezTo>
                  <a:close/>
                  <a:moveTo>
                    <a:pt x="17995" y="7090"/>
                  </a:moveTo>
                  <a:cubicBezTo>
                    <a:pt x="18097" y="7090"/>
                    <a:pt x="18200" y="7099"/>
                    <a:pt x="18300" y="7117"/>
                  </a:cubicBezTo>
                  <a:cubicBezTo>
                    <a:pt x="18396" y="7141"/>
                    <a:pt x="18539" y="7153"/>
                    <a:pt x="18550" y="7272"/>
                  </a:cubicBezTo>
                  <a:cubicBezTo>
                    <a:pt x="18550" y="7367"/>
                    <a:pt x="18241" y="7546"/>
                    <a:pt x="18181" y="7570"/>
                  </a:cubicBezTo>
                  <a:cubicBezTo>
                    <a:pt x="17999" y="7670"/>
                    <a:pt x="17769" y="7749"/>
                    <a:pt x="17554" y="7749"/>
                  </a:cubicBezTo>
                  <a:cubicBezTo>
                    <a:pt x="17487" y="7749"/>
                    <a:pt x="17422" y="7741"/>
                    <a:pt x="17360" y="7724"/>
                  </a:cubicBezTo>
                  <a:cubicBezTo>
                    <a:pt x="17193" y="7689"/>
                    <a:pt x="16979" y="7582"/>
                    <a:pt x="17074" y="7403"/>
                  </a:cubicBezTo>
                  <a:cubicBezTo>
                    <a:pt x="17110" y="7331"/>
                    <a:pt x="17241" y="7284"/>
                    <a:pt x="17312" y="7248"/>
                  </a:cubicBezTo>
                  <a:cubicBezTo>
                    <a:pt x="17520" y="7140"/>
                    <a:pt x="17757" y="7090"/>
                    <a:pt x="17995" y="7090"/>
                  </a:cubicBezTo>
                  <a:close/>
                  <a:moveTo>
                    <a:pt x="54186" y="7879"/>
                  </a:moveTo>
                  <a:cubicBezTo>
                    <a:pt x="54186" y="7915"/>
                    <a:pt x="54186" y="7963"/>
                    <a:pt x="54186" y="8010"/>
                  </a:cubicBezTo>
                  <a:cubicBezTo>
                    <a:pt x="54186" y="8010"/>
                    <a:pt x="54174" y="7998"/>
                    <a:pt x="54174" y="7998"/>
                  </a:cubicBezTo>
                  <a:cubicBezTo>
                    <a:pt x="54162" y="7974"/>
                    <a:pt x="54150" y="7951"/>
                    <a:pt x="54138" y="7927"/>
                  </a:cubicBezTo>
                  <a:cubicBezTo>
                    <a:pt x="54162" y="7915"/>
                    <a:pt x="54174" y="7903"/>
                    <a:pt x="54186" y="7879"/>
                  </a:cubicBezTo>
                  <a:close/>
                  <a:moveTo>
                    <a:pt x="14696" y="8031"/>
                  </a:moveTo>
                  <a:cubicBezTo>
                    <a:pt x="14788" y="8031"/>
                    <a:pt x="14907" y="8057"/>
                    <a:pt x="14967" y="8117"/>
                  </a:cubicBezTo>
                  <a:cubicBezTo>
                    <a:pt x="15145" y="8272"/>
                    <a:pt x="14883" y="8415"/>
                    <a:pt x="14729" y="8439"/>
                  </a:cubicBezTo>
                  <a:cubicBezTo>
                    <a:pt x="14586" y="8427"/>
                    <a:pt x="14300" y="8332"/>
                    <a:pt x="14407" y="8153"/>
                  </a:cubicBezTo>
                  <a:cubicBezTo>
                    <a:pt x="14455" y="8082"/>
                    <a:pt x="14562" y="8046"/>
                    <a:pt x="14645" y="8034"/>
                  </a:cubicBezTo>
                  <a:cubicBezTo>
                    <a:pt x="14661" y="8032"/>
                    <a:pt x="14678" y="8031"/>
                    <a:pt x="14696" y="8031"/>
                  </a:cubicBezTo>
                  <a:close/>
                  <a:moveTo>
                    <a:pt x="21338" y="11827"/>
                  </a:moveTo>
                  <a:cubicBezTo>
                    <a:pt x="21591" y="11827"/>
                    <a:pt x="21895" y="12320"/>
                    <a:pt x="21956" y="12570"/>
                  </a:cubicBezTo>
                  <a:cubicBezTo>
                    <a:pt x="21979" y="12665"/>
                    <a:pt x="22015" y="12773"/>
                    <a:pt x="21991" y="12868"/>
                  </a:cubicBezTo>
                  <a:cubicBezTo>
                    <a:pt x="21961" y="12983"/>
                    <a:pt x="21890" y="13021"/>
                    <a:pt x="21806" y="13021"/>
                  </a:cubicBezTo>
                  <a:cubicBezTo>
                    <a:pt x="21726" y="13021"/>
                    <a:pt x="21632" y="12986"/>
                    <a:pt x="21551" y="12951"/>
                  </a:cubicBezTo>
                  <a:cubicBezTo>
                    <a:pt x="21229" y="12796"/>
                    <a:pt x="20991" y="12451"/>
                    <a:pt x="21086" y="12082"/>
                  </a:cubicBezTo>
                  <a:cubicBezTo>
                    <a:pt x="21152" y="11898"/>
                    <a:pt x="21241" y="11827"/>
                    <a:pt x="21338" y="11827"/>
                  </a:cubicBezTo>
                  <a:close/>
                  <a:moveTo>
                    <a:pt x="32862" y="12892"/>
                  </a:moveTo>
                  <a:lnTo>
                    <a:pt x="32862" y="12892"/>
                  </a:lnTo>
                  <a:cubicBezTo>
                    <a:pt x="32921" y="12963"/>
                    <a:pt x="32981" y="13023"/>
                    <a:pt x="33028" y="13082"/>
                  </a:cubicBezTo>
                  <a:cubicBezTo>
                    <a:pt x="33005" y="13070"/>
                    <a:pt x="32981" y="13058"/>
                    <a:pt x="32969" y="13046"/>
                  </a:cubicBezTo>
                  <a:cubicBezTo>
                    <a:pt x="32921" y="12999"/>
                    <a:pt x="32897" y="12963"/>
                    <a:pt x="32862" y="12892"/>
                  </a:cubicBezTo>
                  <a:close/>
                  <a:moveTo>
                    <a:pt x="28815" y="15080"/>
                  </a:moveTo>
                  <a:cubicBezTo>
                    <a:pt x="28943" y="15080"/>
                    <a:pt x="29073" y="15092"/>
                    <a:pt x="29207" y="15118"/>
                  </a:cubicBezTo>
                  <a:cubicBezTo>
                    <a:pt x="29659" y="15202"/>
                    <a:pt x="31469" y="15844"/>
                    <a:pt x="30135" y="16142"/>
                  </a:cubicBezTo>
                  <a:cubicBezTo>
                    <a:pt x="30077" y="16156"/>
                    <a:pt x="30013" y="16161"/>
                    <a:pt x="29945" y="16161"/>
                  </a:cubicBezTo>
                  <a:cubicBezTo>
                    <a:pt x="29668" y="16161"/>
                    <a:pt x="29331" y="16070"/>
                    <a:pt x="29066" y="16070"/>
                  </a:cubicBezTo>
                  <a:cubicBezTo>
                    <a:pt x="29053" y="16070"/>
                    <a:pt x="29040" y="16070"/>
                    <a:pt x="29028" y="16071"/>
                  </a:cubicBezTo>
                  <a:cubicBezTo>
                    <a:pt x="28103" y="16105"/>
                    <a:pt x="27188" y="16299"/>
                    <a:pt x="26274" y="16299"/>
                  </a:cubicBezTo>
                  <a:cubicBezTo>
                    <a:pt x="26224" y="16299"/>
                    <a:pt x="26173" y="16298"/>
                    <a:pt x="26123" y="16297"/>
                  </a:cubicBezTo>
                  <a:cubicBezTo>
                    <a:pt x="25985" y="16297"/>
                    <a:pt x="25769" y="16307"/>
                    <a:pt x="25577" y="16307"/>
                  </a:cubicBezTo>
                  <a:cubicBezTo>
                    <a:pt x="25208" y="16307"/>
                    <a:pt x="24931" y="16270"/>
                    <a:pt x="25480" y="16059"/>
                  </a:cubicBezTo>
                  <a:cubicBezTo>
                    <a:pt x="25873" y="15916"/>
                    <a:pt x="26290" y="15785"/>
                    <a:pt x="26694" y="15678"/>
                  </a:cubicBezTo>
                  <a:cubicBezTo>
                    <a:pt x="27424" y="15465"/>
                    <a:pt x="28084" y="15080"/>
                    <a:pt x="28815" y="15080"/>
                  </a:cubicBezTo>
                  <a:close/>
                  <a:moveTo>
                    <a:pt x="31750" y="18591"/>
                  </a:moveTo>
                  <a:lnTo>
                    <a:pt x="31750" y="18591"/>
                  </a:lnTo>
                  <a:cubicBezTo>
                    <a:pt x="31751" y="18592"/>
                    <a:pt x="31753" y="18593"/>
                    <a:pt x="31754" y="18595"/>
                  </a:cubicBezTo>
                  <a:cubicBezTo>
                    <a:pt x="31753" y="18594"/>
                    <a:pt x="31751" y="18592"/>
                    <a:pt x="31750" y="18591"/>
                  </a:cubicBezTo>
                  <a:close/>
                  <a:moveTo>
                    <a:pt x="37403" y="18124"/>
                  </a:moveTo>
                  <a:cubicBezTo>
                    <a:pt x="37414" y="18124"/>
                    <a:pt x="37424" y="18126"/>
                    <a:pt x="37434" y="18130"/>
                  </a:cubicBezTo>
                  <a:cubicBezTo>
                    <a:pt x="37529" y="18178"/>
                    <a:pt x="37529" y="18476"/>
                    <a:pt x="37481" y="18547"/>
                  </a:cubicBezTo>
                  <a:cubicBezTo>
                    <a:pt x="37420" y="18670"/>
                    <a:pt x="37303" y="18704"/>
                    <a:pt x="37174" y="18704"/>
                  </a:cubicBezTo>
                  <a:cubicBezTo>
                    <a:pt x="37027" y="18704"/>
                    <a:pt x="36863" y="18661"/>
                    <a:pt x="36743" y="18654"/>
                  </a:cubicBezTo>
                  <a:cubicBezTo>
                    <a:pt x="36720" y="18654"/>
                    <a:pt x="36697" y="18653"/>
                    <a:pt x="36674" y="18653"/>
                  </a:cubicBezTo>
                  <a:cubicBezTo>
                    <a:pt x="36448" y="18653"/>
                    <a:pt x="36229" y="18685"/>
                    <a:pt x="36010" y="18685"/>
                  </a:cubicBezTo>
                  <a:cubicBezTo>
                    <a:pt x="35886" y="18685"/>
                    <a:pt x="35762" y="18675"/>
                    <a:pt x="35636" y="18642"/>
                  </a:cubicBezTo>
                  <a:cubicBezTo>
                    <a:pt x="35564" y="18619"/>
                    <a:pt x="35505" y="18595"/>
                    <a:pt x="35445" y="18571"/>
                  </a:cubicBezTo>
                  <a:cubicBezTo>
                    <a:pt x="35648" y="18547"/>
                    <a:pt x="35862" y="18523"/>
                    <a:pt x="36065" y="18500"/>
                  </a:cubicBezTo>
                  <a:cubicBezTo>
                    <a:pt x="36457" y="18416"/>
                    <a:pt x="36874" y="18190"/>
                    <a:pt x="37267" y="18154"/>
                  </a:cubicBezTo>
                  <a:cubicBezTo>
                    <a:pt x="37305" y="18154"/>
                    <a:pt x="37359" y="18124"/>
                    <a:pt x="37403" y="18124"/>
                  </a:cubicBezTo>
                  <a:close/>
                  <a:moveTo>
                    <a:pt x="33379" y="16848"/>
                  </a:moveTo>
                  <a:cubicBezTo>
                    <a:pt x="33609" y="16848"/>
                    <a:pt x="33780" y="16998"/>
                    <a:pt x="33886" y="17297"/>
                  </a:cubicBezTo>
                  <a:cubicBezTo>
                    <a:pt x="34347" y="17615"/>
                    <a:pt x="34429" y="17774"/>
                    <a:pt x="34116" y="17774"/>
                  </a:cubicBezTo>
                  <a:cubicBezTo>
                    <a:pt x="34065" y="17774"/>
                    <a:pt x="34004" y="17770"/>
                    <a:pt x="33933" y="17761"/>
                  </a:cubicBezTo>
                  <a:cubicBezTo>
                    <a:pt x="33850" y="17821"/>
                    <a:pt x="33695" y="17797"/>
                    <a:pt x="33612" y="17845"/>
                  </a:cubicBezTo>
                  <a:cubicBezTo>
                    <a:pt x="33350" y="17988"/>
                    <a:pt x="33326" y="18107"/>
                    <a:pt x="33195" y="18369"/>
                  </a:cubicBezTo>
                  <a:cubicBezTo>
                    <a:pt x="33004" y="18735"/>
                    <a:pt x="32924" y="18861"/>
                    <a:pt x="32878" y="18861"/>
                  </a:cubicBezTo>
                  <a:cubicBezTo>
                    <a:pt x="32782" y="18861"/>
                    <a:pt x="32843" y="18290"/>
                    <a:pt x="32350" y="18226"/>
                  </a:cubicBezTo>
                  <a:cubicBezTo>
                    <a:pt x="32350" y="18226"/>
                    <a:pt x="31730" y="18436"/>
                    <a:pt x="31736" y="18562"/>
                  </a:cubicBezTo>
                  <a:lnTo>
                    <a:pt x="31736" y="18562"/>
                  </a:lnTo>
                  <a:cubicBezTo>
                    <a:pt x="31694" y="18404"/>
                    <a:pt x="31865" y="17804"/>
                    <a:pt x="31778" y="17630"/>
                  </a:cubicBezTo>
                  <a:cubicBezTo>
                    <a:pt x="31631" y="17305"/>
                    <a:pt x="31226" y="17183"/>
                    <a:pt x="30847" y="17183"/>
                  </a:cubicBezTo>
                  <a:cubicBezTo>
                    <a:pt x="30795" y="17183"/>
                    <a:pt x="30744" y="17186"/>
                    <a:pt x="30695" y="17190"/>
                  </a:cubicBezTo>
                  <a:cubicBezTo>
                    <a:pt x="31493" y="17071"/>
                    <a:pt x="32302" y="16987"/>
                    <a:pt x="33112" y="16904"/>
                  </a:cubicBezTo>
                  <a:cubicBezTo>
                    <a:pt x="33208" y="16867"/>
                    <a:pt x="33297" y="16848"/>
                    <a:pt x="33379" y="16848"/>
                  </a:cubicBezTo>
                  <a:close/>
                  <a:moveTo>
                    <a:pt x="30457" y="17214"/>
                  </a:moveTo>
                  <a:cubicBezTo>
                    <a:pt x="30421" y="17226"/>
                    <a:pt x="30385" y="17237"/>
                    <a:pt x="30350" y="17249"/>
                  </a:cubicBezTo>
                  <a:cubicBezTo>
                    <a:pt x="29849" y="17392"/>
                    <a:pt x="29302" y="18011"/>
                    <a:pt x="29242" y="18535"/>
                  </a:cubicBezTo>
                  <a:cubicBezTo>
                    <a:pt x="29195" y="19000"/>
                    <a:pt x="29457" y="19011"/>
                    <a:pt x="29528" y="19381"/>
                  </a:cubicBezTo>
                  <a:cubicBezTo>
                    <a:pt x="29599" y="19726"/>
                    <a:pt x="29814" y="19476"/>
                    <a:pt x="29361" y="19845"/>
                  </a:cubicBezTo>
                  <a:cubicBezTo>
                    <a:pt x="29254" y="19916"/>
                    <a:pt x="29159" y="20000"/>
                    <a:pt x="29064" y="20071"/>
                  </a:cubicBezTo>
                  <a:cubicBezTo>
                    <a:pt x="28768" y="19740"/>
                    <a:pt x="28461" y="19410"/>
                    <a:pt x="28154" y="19079"/>
                  </a:cubicBezTo>
                  <a:lnTo>
                    <a:pt x="28154" y="19079"/>
                  </a:lnTo>
                  <a:cubicBezTo>
                    <a:pt x="28203" y="19039"/>
                    <a:pt x="28375" y="17640"/>
                    <a:pt x="28351" y="17640"/>
                  </a:cubicBezTo>
                  <a:lnTo>
                    <a:pt x="28351" y="17640"/>
                  </a:lnTo>
                  <a:cubicBezTo>
                    <a:pt x="28351" y="17640"/>
                    <a:pt x="28351" y="17640"/>
                    <a:pt x="28350" y="17641"/>
                  </a:cubicBezTo>
                  <a:lnTo>
                    <a:pt x="28350" y="17641"/>
                  </a:lnTo>
                  <a:cubicBezTo>
                    <a:pt x="28532" y="17345"/>
                    <a:pt x="29636" y="17345"/>
                    <a:pt x="29921" y="17297"/>
                  </a:cubicBezTo>
                  <a:cubicBezTo>
                    <a:pt x="30100" y="17261"/>
                    <a:pt x="30278" y="17249"/>
                    <a:pt x="30457" y="17214"/>
                  </a:cubicBezTo>
                  <a:close/>
                  <a:moveTo>
                    <a:pt x="35826" y="19535"/>
                  </a:moveTo>
                  <a:cubicBezTo>
                    <a:pt x="35600" y="19773"/>
                    <a:pt x="35064" y="20000"/>
                    <a:pt x="34874" y="20095"/>
                  </a:cubicBezTo>
                  <a:cubicBezTo>
                    <a:pt x="34421" y="20297"/>
                    <a:pt x="33933" y="20428"/>
                    <a:pt x="33445" y="20524"/>
                  </a:cubicBezTo>
                  <a:cubicBezTo>
                    <a:pt x="33153" y="20574"/>
                    <a:pt x="32853" y="20624"/>
                    <a:pt x="32551" y="20624"/>
                  </a:cubicBezTo>
                  <a:cubicBezTo>
                    <a:pt x="32496" y="20624"/>
                    <a:pt x="32441" y="20623"/>
                    <a:pt x="32386" y="20619"/>
                  </a:cubicBezTo>
                  <a:cubicBezTo>
                    <a:pt x="31862" y="20571"/>
                    <a:pt x="31624" y="20250"/>
                    <a:pt x="32386" y="20107"/>
                  </a:cubicBezTo>
                  <a:cubicBezTo>
                    <a:pt x="32647" y="20047"/>
                    <a:pt x="32897" y="20059"/>
                    <a:pt x="33159" y="19964"/>
                  </a:cubicBezTo>
                  <a:cubicBezTo>
                    <a:pt x="33481" y="19845"/>
                    <a:pt x="33719" y="19654"/>
                    <a:pt x="34076" y="19619"/>
                  </a:cubicBezTo>
                  <a:cubicBezTo>
                    <a:pt x="34150" y="19614"/>
                    <a:pt x="34224" y="19612"/>
                    <a:pt x="34300" y="19612"/>
                  </a:cubicBezTo>
                  <a:cubicBezTo>
                    <a:pt x="34551" y="19612"/>
                    <a:pt x="34814" y="19633"/>
                    <a:pt x="35068" y="19633"/>
                  </a:cubicBezTo>
                  <a:cubicBezTo>
                    <a:pt x="35111" y="19633"/>
                    <a:pt x="35153" y="19632"/>
                    <a:pt x="35195" y="19631"/>
                  </a:cubicBezTo>
                  <a:cubicBezTo>
                    <a:pt x="35267" y="19619"/>
                    <a:pt x="35612" y="19559"/>
                    <a:pt x="35826" y="19535"/>
                  </a:cubicBezTo>
                  <a:close/>
                  <a:moveTo>
                    <a:pt x="3465" y="30465"/>
                  </a:moveTo>
                  <a:cubicBezTo>
                    <a:pt x="3477" y="30465"/>
                    <a:pt x="3477" y="30477"/>
                    <a:pt x="3477" y="30477"/>
                  </a:cubicBezTo>
                  <a:cubicBezTo>
                    <a:pt x="3489" y="30489"/>
                    <a:pt x="3489" y="30501"/>
                    <a:pt x="3489" y="30513"/>
                  </a:cubicBezTo>
                  <a:cubicBezTo>
                    <a:pt x="3489" y="30501"/>
                    <a:pt x="3477" y="30477"/>
                    <a:pt x="3465" y="30465"/>
                  </a:cubicBezTo>
                  <a:close/>
                  <a:moveTo>
                    <a:pt x="3489" y="31037"/>
                  </a:moveTo>
                  <a:cubicBezTo>
                    <a:pt x="3489" y="31180"/>
                    <a:pt x="3501" y="31215"/>
                    <a:pt x="3465" y="31299"/>
                  </a:cubicBezTo>
                  <a:cubicBezTo>
                    <a:pt x="3453" y="31323"/>
                    <a:pt x="3441" y="31358"/>
                    <a:pt x="3418" y="31394"/>
                  </a:cubicBezTo>
                  <a:cubicBezTo>
                    <a:pt x="3441" y="31263"/>
                    <a:pt x="3465" y="31144"/>
                    <a:pt x="3489" y="31037"/>
                  </a:cubicBezTo>
                  <a:close/>
                  <a:moveTo>
                    <a:pt x="19384" y="42298"/>
                  </a:moveTo>
                  <a:cubicBezTo>
                    <a:pt x="19474" y="42298"/>
                    <a:pt x="19564" y="42316"/>
                    <a:pt x="19658" y="42360"/>
                  </a:cubicBezTo>
                  <a:cubicBezTo>
                    <a:pt x="19717" y="42383"/>
                    <a:pt x="19753" y="42419"/>
                    <a:pt x="19789" y="42455"/>
                  </a:cubicBezTo>
                  <a:cubicBezTo>
                    <a:pt x="19598" y="42383"/>
                    <a:pt x="19384" y="42348"/>
                    <a:pt x="19134" y="42336"/>
                  </a:cubicBezTo>
                  <a:cubicBezTo>
                    <a:pt x="19219" y="42313"/>
                    <a:pt x="19302" y="42298"/>
                    <a:pt x="19384" y="42298"/>
                  </a:cubicBezTo>
                  <a:close/>
                  <a:moveTo>
                    <a:pt x="42934" y="47241"/>
                  </a:moveTo>
                  <a:cubicBezTo>
                    <a:pt x="42911" y="47253"/>
                    <a:pt x="42875" y="47265"/>
                    <a:pt x="42839" y="47289"/>
                  </a:cubicBezTo>
                  <a:cubicBezTo>
                    <a:pt x="42744" y="47336"/>
                    <a:pt x="42482" y="47467"/>
                    <a:pt x="42137" y="47551"/>
                  </a:cubicBezTo>
                  <a:cubicBezTo>
                    <a:pt x="42399" y="47420"/>
                    <a:pt x="42673" y="47313"/>
                    <a:pt x="42934" y="47241"/>
                  </a:cubicBezTo>
                  <a:close/>
                  <a:moveTo>
                    <a:pt x="35148" y="61493"/>
                  </a:moveTo>
                  <a:lnTo>
                    <a:pt x="35148" y="61493"/>
                  </a:lnTo>
                  <a:cubicBezTo>
                    <a:pt x="35183" y="61541"/>
                    <a:pt x="35219" y="61576"/>
                    <a:pt x="35243" y="61636"/>
                  </a:cubicBezTo>
                  <a:cubicBezTo>
                    <a:pt x="35243" y="61660"/>
                    <a:pt x="35243" y="61683"/>
                    <a:pt x="35255" y="61707"/>
                  </a:cubicBezTo>
                  <a:cubicBezTo>
                    <a:pt x="35219" y="61648"/>
                    <a:pt x="35195" y="61588"/>
                    <a:pt x="35148" y="61493"/>
                  </a:cubicBezTo>
                  <a:close/>
                  <a:moveTo>
                    <a:pt x="38381" y="72400"/>
                  </a:moveTo>
                  <a:cubicBezTo>
                    <a:pt x="38412" y="72400"/>
                    <a:pt x="38465" y="72406"/>
                    <a:pt x="38529" y="72411"/>
                  </a:cubicBezTo>
                  <a:cubicBezTo>
                    <a:pt x="38493" y="72435"/>
                    <a:pt x="38470" y="72459"/>
                    <a:pt x="38458" y="72482"/>
                  </a:cubicBezTo>
                  <a:cubicBezTo>
                    <a:pt x="38340" y="72416"/>
                    <a:pt x="38331" y="72400"/>
                    <a:pt x="38381" y="72400"/>
                  </a:cubicBezTo>
                  <a:close/>
                  <a:moveTo>
                    <a:pt x="44887" y="81079"/>
                  </a:moveTo>
                  <a:lnTo>
                    <a:pt x="44887" y="81079"/>
                  </a:lnTo>
                  <a:cubicBezTo>
                    <a:pt x="44851" y="81305"/>
                    <a:pt x="44804" y="81495"/>
                    <a:pt x="44732" y="81650"/>
                  </a:cubicBezTo>
                  <a:cubicBezTo>
                    <a:pt x="44649" y="81888"/>
                    <a:pt x="44506" y="82186"/>
                    <a:pt x="44327" y="82507"/>
                  </a:cubicBezTo>
                  <a:cubicBezTo>
                    <a:pt x="44554" y="82019"/>
                    <a:pt x="44744" y="81555"/>
                    <a:pt x="44887" y="81079"/>
                  </a:cubicBezTo>
                  <a:close/>
                  <a:moveTo>
                    <a:pt x="33517" y="1"/>
                  </a:moveTo>
                  <a:cubicBezTo>
                    <a:pt x="29804" y="1"/>
                    <a:pt x="26111" y="398"/>
                    <a:pt x="22444" y="1033"/>
                  </a:cubicBezTo>
                  <a:cubicBezTo>
                    <a:pt x="20420" y="1390"/>
                    <a:pt x="18372" y="1783"/>
                    <a:pt x="16407" y="2426"/>
                  </a:cubicBezTo>
                  <a:cubicBezTo>
                    <a:pt x="14693" y="2986"/>
                    <a:pt x="13562" y="4236"/>
                    <a:pt x="11931" y="4867"/>
                  </a:cubicBezTo>
                  <a:cubicBezTo>
                    <a:pt x="11728" y="4903"/>
                    <a:pt x="11454" y="4879"/>
                    <a:pt x="11264" y="4950"/>
                  </a:cubicBezTo>
                  <a:cubicBezTo>
                    <a:pt x="11109" y="5010"/>
                    <a:pt x="11061" y="5284"/>
                    <a:pt x="11264" y="5307"/>
                  </a:cubicBezTo>
                  <a:cubicBezTo>
                    <a:pt x="11002" y="5331"/>
                    <a:pt x="10752" y="5343"/>
                    <a:pt x="10538" y="5403"/>
                  </a:cubicBezTo>
                  <a:cubicBezTo>
                    <a:pt x="10049" y="5546"/>
                    <a:pt x="9668" y="5831"/>
                    <a:pt x="9216" y="6069"/>
                  </a:cubicBezTo>
                  <a:cubicBezTo>
                    <a:pt x="7001" y="7248"/>
                    <a:pt x="4977" y="8153"/>
                    <a:pt x="3049" y="9760"/>
                  </a:cubicBezTo>
                  <a:cubicBezTo>
                    <a:pt x="2965" y="9832"/>
                    <a:pt x="2977" y="9963"/>
                    <a:pt x="3049" y="10034"/>
                  </a:cubicBezTo>
                  <a:cubicBezTo>
                    <a:pt x="3370" y="10379"/>
                    <a:pt x="3799" y="10153"/>
                    <a:pt x="4096" y="10475"/>
                  </a:cubicBezTo>
                  <a:cubicBezTo>
                    <a:pt x="4811" y="11237"/>
                    <a:pt x="4180" y="11999"/>
                    <a:pt x="3989" y="12844"/>
                  </a:cubicBezTo>
                  <a:cubicBezTo>
                    <a:pt x="3775" y="13749"/>
                    <a:pt x="3965" y="14249"/>
                    <a:pt x="2929" y="14725"/>
                  </a:cubicBezTo>
                  <a:cubicBezTo>
                    <a:pt x="2858" y="14761"/>
                    <a:pt x="2810" y="14868"/>
                    <a:pt x="2834" y="14940"/>
                  </a:cubicBezTo>
                  <a:cubicBezTo>
                    <a:pt x="3013" y="15428"/>
                    <a:pt x="3513" y="15928"/>
                    <a:pt x="4013" y="15987"/>
                  </a:cubicBezTo>
                  <a:lnTo>
                    <a:pt x="4001" y="15987"/>
                  </a:lnTo>
                  <a:cubicBezTo>
                    <a:pt x="3775" y="16035"/>
                    <a:pt x="3846" y="16344"/>
                    <a:pt x="4049" y="16356"/>
                  </a:cubicBezTo>
                  <a:cubicBezTo>
                    <a:pt x="4501" y="16404"/>
                    <a:pt x="3775" y="16571"/>
                    <a:pt x="3430" y="16892"/>
                  </a:cubicBezTo>
                  <a:cubicBezTo>
                    <a:pt x="2989" y="17285"/>
                    <a:pt x="2584" y="17845"/>
                    <a:pt x="2275" y="18357"/>
                  </a:cubicBezTo>
                  <a:cubicBezTo>
                    <a:pt x="1751" y="19226"/>
                    <a:pt x="917" y="20297"/>
                    <a:pt x="489" y="21238"/>
                  </a:cubicBezTo>
                  <a:cubicBezTo>
                    <a:pt x="1" y="22286"/>
                    <a:pt x="120" y="22833"/>
                    <a:pt x="322" y="23964"/>
                  </a:cubicBezTo>
                  <a:cubicBezTo>
                    <a:pt x="620" y="25655"/>
                    <a:pt x="1870" y="26929"/>
                    <a:pt x="2191" y="28548"/>
                  </a:cubicBezTo>
                  <a:cubicBezTo>
                    <a:pt x="2334" y="29263"/>
                    <a:pt x="2251" y="29668"/>
                    <a:pt x="2525" y="30310"/>
                  </a:cubicBezTo>
                  <a:cubicBezTo>
                    <a:pt x="2584" y="30465"/>
                    <a:pt x="2929" y="30334"/>
                    <a:pt x="3037" y="30561"/>
                  </a:cubicBezTo>
                  <a:cubicBezTo>
                    <a:pt x="3251" y="31001"/>
                    <a:pt x="3084" y="31370"/>
                    <a:pt x="2620" y="31751"/>
                  </a:cubicBezTo>
                  <a:cubicBezTo>
                    <a:pt x="2537" y="31823"/>
                    <a:pt x="2548" y="31954"/>
                    <a:pt x="2620" y="32013"/>
                  </a:cubicBezTo>
                  <a:cubicBezTo>
                    <a:pt x="2918" y="32335"/>
                    <a:pt x="3501" y="32549"/>
                    <a:pt x="3739" y="32835"/>
                  </a:cubicBezTo>
                  <a:cubicBezTo>
                    <a:pt x="4275" y="33478"/>
                    <a:pt x="4001" y="33799"/>
                    <a:pt x="4001" y="34478"/>
                  </a:cubicBezTo>
                  <a:cubicBezTo>
                    <a:pt x="4001" y="34537"/>
                    <a:pt x="4037" y="34609"/>
                    <a:pt x="4096" y="34632"/>
                  </a:cubicBezTo>
                  <a:cubicBezTo>
                    <a:pt x="4644" y="34954"/>
                    <a:pt x="4763" y="35692"/>
                    <a:pt x="4918" y="36252"/>
                  </a:cubicBezTo>
                  <a:cubicBezTo>
                    <a:pt x="4942" y="36311"/>
                    <a:pt x="4989" y="36359"/>
                    <a:pt x="5061" y="36383"/>
                  </a:cubicBezTo>
                  <a:cubicBezTo>
                    <a:pt x="5213" y="36422"/>
                    <a:pt x="5348" y="36442"/>
                    <a:pt x="5473" y="36442"/>
                  </a:cubicBezTo>
                  <a:cubicBezTo>
                    <a:pt x="5767" y="36442"/>
                    <a:pt x="6006" y="36331"/>
                    <a:pt x="6299" y="36097"/>
                  </a:cubicBezTo>
                  <a:cubicBezTo>
                    <a:pt x="6347" y="36049"/>
                    <a:pt x="6358" y="35966"/>
                    <a:pt x="6347" y="35906"/>
                  </a:cubicBezTo>
                  <a:cubicBezTo>
                    <a:pt x="6251" y="35537"/>
                    <a:pt x="6037" y="35240"/>
                    <a:pt x="5942" y="34871"/>
                  </a:cubicBezTo>
                  <a:cubicBezTo>
                    <a:pt x="5918" y="34811"/>
                    <a:pt x="5870" y="34752"/>
                    <a:pt x="5799" y="34740"/>
                  </a:cubicBezTo>
                  <a:cubicBezTo>
                    <a:pt x="5501" y="34668"/>
                    <a:pt x="5263" y="33918"/>
                    <a:pt x="5084" y="33287"/>
                  </a:cubicBezTo>
                  <a:cubicBezTo>
                    <a:pt x="5096" y="33263"/>
                    <a:pt x="5108" y="33228"/>
                    <a:pt x="5108" y="33192"/>
                  </a:cubicBezTo>
                  <a:cubicBezTo>
                    <a:pt x="5108" y="33144"/>
                    <a:pt x="5084" y="33097"/>
                    <a:pt x="5013" y="33013"/>
                  </a:cubicBezTo>
                  <a:cubicBezTo>
                    <a:pt x="4965" y="32811"/>
                    <a:pt x="4906" y="32632"/>
                    <a:pt x="4870" y="32513"/>
                  </a:cubicBezTo>
                  <a:cubicBezTo>
                    <a:pt x="4715" y="32096"/>
                    <a:pt x="4358" y="31334"/>
                    <a:pt x="4465" y="30930"/>
                  </a:cubicBezTo>
                  <a:cubicBezTo>
                    <a:pt x="4489" y="30858"/>
                    <a:pt x="4465" y="30787"/>
                    <a:pt x="4418" y="30739"/>
                  </a:cubicBezTo>
                  <a:cubicBezTo>
                    <a:pt x="3933" y="30272"/>
                    <a:pt x="3405" y="28617"/>
                    <a:pt x="3771" y="28617"/>
                  </a:cubicBezTo>
                  <a:cubicBezTo>
                    <a:pt x="3882" y="28617"/>
                    <a:pt x="4073" y="28766"/>
                    <a:pt x="4370" y="29144"/>
                  </a:cubicBezTo>
                  <a:cubicBezTo>
                    <a:pt x="4775" y="29656"/>
                    <a:pt x="4418" y="30275"/>
                    <a:pt x="4573" y="30715"/>
                  </a:cubicBezTo>
                  <a:cubicBezTo>
                    <a:pt x="4751" y="31192"/>
                    <a:pt x="5180" y="31942"/>
                    <a:pt x="5477" y="32263"/>
                  </a:cubicBezTo>
                  <a:cubicBezTo>
                    <a:pt x="5775" y="32596"/>
                    <a:pt x="6751" y="32704"/>
                    <a:pt x="6156" y="33168"/>
                  </a:cubicBezTo>
                  <a:cubicBezTo>
                    <a:pt x="6085" y="33228"/>
                    <a:pt x="6097" y="33335"/>
                    <a:pt x="6132" y="33406"/>
                  </a:cubicBezTo>
                  <a:cubicBezTo>
                    <a:pt x="6680" y="34442"/>
                    <a:pt x="7966" y="35061"/>
                    <a:pt x="8537" y="36240"/>
                  </a:cubicBezTo>
                  <a:cubicBezTo>
                    <a:pt x="9014" y="37204"/>
                    <a:pt x="8633" y="38288"/>
                    <a:pt x="9049" y="39157"/>
                  </a:cubicBezTo>
                  <a:cubicBezTo>
                    <a:pt x="9371" y="39788"/>
                    <a:pt x="10502" y="40562"/>
                    <a:pt x="11145" y="40907"/>
                  </a:cubicBezTo>
                  <a:cubicBezTo>
                    <a:pt x="12264" y="41526"/>
                    <a:pt x="13681" y="42181"/>
                    <a:pt x="14907" y="42633"/>
                  </a:cubicBezTo>
                  <a:cubicBezTo>
                    <a:pt x="15512" y="42862"/>
                    <a:pt x="16016" y="42935"/>
                    <a:pt x="16500" y="42935"/>
                  </a:cubicBezTo>
                  <a:cubicBezTo>
                    <a:pt x="16796" y="42935"/>
                    <a:pt x="17085" y="42908"/>
                    <a:pt x="17384" y="42872"/>
                  </a:cubicBezTo>
                  <a:lnTo>
                    <a:pt x="17467" y="42872"/>
                  </a:lnTo>
                  <a:cubicBezTo>
                    <a:pt x="17527" y="42860"/>
                    <a:pt x="17574" y="42848"/>
                    <a:pt x="17634" y="42836"/>
                  </a:cubicBezTo>
                  <a:cubicBezTo>
                    <a:pt x="17967" y="42800"/>
                    <a:pt x="18312" y="42753"/>
                    <a:pt x="18693" y="42717"/>
                  </a:cubicBezTo>
                  <a:cubicBezTo>
                    <a:pt x="18710" y="42716"/>
                    <a:pt x="18727" y="42715"/>
                    <a:pt x="18745" y="42715"/>
                  </a:cubicBezTo>
                  <a:cubicBezTo>
                    <a:pt x="19112" y="42715"/>
                    <a:pt x="19750" y="42946"/>
                    <a:pt x="20432" y="43264"/>
                  </a:cubicBezTo>
                  <a:cubicBezTo>
                    <a:pt x="20682" y="43455"/>
                    <a:pt x="20872" y="43515"/>
                    <a:pt x="21217" y="43634"/>
                  </a:cubicBezTo>
                  <a:cubicBezTo>
                    <a:pt x="22039" y="44050"/>
                    <a:pt x="22837" y="44503"/>
                    <a:pt x="23206" y="44717"/>
                  </a:cubicBezTo>
                  <a:cubicBezTo>
                    <a:pt x="23563" y="44919"/>
                    <a:pt x="23956" y="45098"/>
                    <a:pt x="24349" y="45253"/>
                  </a:cubicBezTo>
                  <a:cubicBezTo>
                    <a:pt x="24515" y="45372"/>
                    <a:pt x="24694" y="45455"/>
                    <a:pt x="24968" y="45515"/>
                  </a:cubicBezTo>
                  <a:cubicBezTo>
                    <a:pt x="25016" y="45539"/>
                    <a:pt x="25075" y="45550"/>
                    <a:pt x="25123" y="45562"/>
                  </a:cubicBezTo>
                  <a:cubicBezTo>
                    <a:pt x="26718" y="46170"/>
                    <a:pt x="28242" y="46777"/>
                    <a:pt x="28456" y="48825"/>
                  </a:cubicBezTo>
                  <a:cubicBezTo>
                    <a:pt x="28468" y="48920"/>
                    <a:pt x="28516" y="48979"/>
                    <a:pt x="28599" y="49015"/>
                  </a:cubicBezTo>
                  <a:cubicBezTo>
                    <a:pt x="29480" y="49337"/>
                    <a:pt x="29492" y="49337"/>
                    <a:pt x="30314" y="49991"/>
                  </a:cubicBezTo>
                  <a:cubicBezTo>
                    <a:pt x="30469" y="50099"/>
                    <a:pt x="30397" y="50253"/>
                    <a:pt x="30552" y="50337"/>
                  </a:cubicBezTo>
                  <a:cubicBezTo>
                    <a:pt x="31445" y="50801"/>
                    <a:pt x="32528" y="50432"/>
                    <a:pt x="33195" y="51396"/>
                  </a:cubicBezTo>
                  <a:cubicBezTo>
                    <a:pt x="33234" y="51451"/>
                    <a:pt x="33294" y="51486"/>
                    <a:pt x="33358" y="51486"/>
                  </a:cubicBezTo>
                  <a:cubicBezTo>
                    <a:pt x="33391" y="51486"/>
                    <a:pt x="33425" y="51476"/>
                    <a:pt x="33457" y="51456"/>
                  </a:cubicBezTo>
                  <a:cubicBezTo>
                    <a:pt x="33694" y="51315"/>
                    <a:pt x="33806" y="51263"/>
                    <a:pt x="33852" y="51263"/>
                  </a:cubicBezTo>
                  <a:cubicBezTo>
                    <a:pt x="33974" y="51263"/>
                    <a:pt x="33642" y="51617"/>
                    <a:pt x="33910" y="51635"/>
                  </a:cubicBezTo>
                  <a:cubicBezTo>
                    <a:pt x="34209" y="51656"/>
                    <a:pt x="34396" y="51763"/>
                    <a:pt x="34611" y="51763"/>
                  </a:cubicBezTo>
                  <a:cubicBezTo>
                    <a:pt x="34747" y="51763"/>
                    <a:pt x="34895" y="51721"/>
                    <a:pt x="35088" y="51587"/>
                  </a:cubicBezTo>
                  <a:cubicBezTo>
                    <a:pt x="35172" y="51527"/>
                    <a:pt x="35207" y="51420"/>
                    <a:pt x="35148" y="51325"/>
                  </a:cubicBezTo>
                  <a:cubicBezTo>
                    <a:pt x="34969" y="50992"/>
                    <a:pt x="34624" y="50777"/>
                    <a:pt x="34981" y="50420"/>
                  </a:cubicBezTo>
                  <a:cubicBezTo>
                    <a:pt x="35123" y="50276"/>
                    <a:pt x="35276" y="50216"/>
                    <a:pt x="35434" y="50216"/>
                  </a:cubicBezTo>
                  <a:cubicBezTo>
                    <a:pt x="36005" y="50216"/>
                    <a:pt x="36634" y="50997"/>
                    <a:pt x="36969" y="51361"/>
                  </a:cubicBezTo>
                  <a:cubicBezTo>
                    <a:pt x="37743" y="52194"/>
                    <a:pt x="37886" y="53349"/>
                    <a:pt x="37862" y="54480"/>
                  </a:cubicBezTo>
                  <a:cubicBezTo>
                    <a:pt x="37850" y="55349"/>
                    <a:pt x="37505" y="55552"/>
                    <a:pt x="37017" y="56135"/>
                  </a:cubicBezTo>
                  <a:cubicBezTo>
                    <a:pt x="36184" y="57147"/>
                    <a:pt x="33576" y="58838"/>
                    <a:pt x="33921" y="60588"/>
                  </a:cubicBezTo>
                  <a:cubicBezTo>
                    <a:pt x="33981" y="60910"/>
                    <a:pt x="34433" y="61255"/>
                    <a:pt x="34457" y="61398"/>
                  </a:cubicBezTo>
                  <a:cubicBezTo>
                    <a:pt x="34648" y="62600"/>
                    <a:pt x="33838" y="61898"/>
                    <a:pt x="33564" y="62624"/>
                  </a:cubicBezTo>
                  <a:cubicBezTo>
                    <a:pt x="33171" y="63612"/>
                    <a:pt x="33433" y="64565"/>
                    <a:pt x="34017" y="65267"/>
                  </a:cubicBezTo>
                  <a:cubicBezTo>
                    <a:pt x="34517" y="65886"/>
                    <a:pt x="35326" y="66339"/>
                    <a:pt x="35862" y="67041"/>
                  </a:cubicBezTo>
                  <a:cubicBezTo>
                    <a:pt x="36338" y="67660"/>
                    <a:pt x="36803" y="68291"/>
                    <a:pt x="37255" y="68934"/>
                  </a:cubicBezTo>
                  <a:cubicBezTo>
                    <a:pt x="37684" y="69542"/>
                    <a:pt x="38493" y="70458"/>
                    <a:pt x="38601" y="71196"/>
                  </a:cubicBezTo>
                  <a:cubicBezTo>
                    <a:pt x="38636" y="71542"/>
                    <a:pt x="38136" y="72363"/>
                    <a:pt x="38208" y="72578"/>
                  </a:cubicBezTo>
                  <a:cubicBezTo>
                    <a:pt x="38577" y="73637"/>
                    <a:pt x="40625" y="73923"/>
                    <a:pt x="41518" y="74280"/>
                  </a:cubicBezTo>
                  <a:cubicBezTo>
                    <a:pt x="42565" y="74697"/>
                    <a:pt x="44351" y="75245"/>
                    <a:pt x="44816" y="76459"/>
                  </a:cubicBezTo>
                  <a:cubicBezTo>
                    <a:pt x="45054" y="77102"/>
                    <a:pt x="44887" y="78090"/>
                    <a:pt x="44863" y="78757"/>
                  </a:cubicBezTo>
                  <a:cubicBezTo>
                    <a:pt x="44804" y="80305"/>
                    <a:pt x="44673" y="81543"/>
                    <a:pt x="43887" y="82912"/>
                  </a:cubicBezTo>
                  <a:cubicBezTo>
                    <a:pt x="43280" y="83984"/>
                    <a:pt x="42708" y="84805"/>
                    <a:pt x="42506" y="86032"/>
                  </a:cubicBezTo>
                  <a:cubicBezTo>
                    <a:pt x="42399" y="86758"/>
                    <a:pt x="42601" y="87722"/>
                    <a:pt x="42149" y="88365"/>
                  </a:cubicBezTo>
                  <a:cubicBezTo>
                    <a:pt x="41815" y="88853"/>
                    <a:pt x="41089" y="89068"/>
                    <a:pt x="40708" y="89556"/>
                  </a:cubicBezTo>
                  <a:cubicBezTo>
                    <a:pt x="40208" y="90223"/>
                    <a:pt x="40184" y="90889"/>
                    <a:pt x="40006" y="91699"/>
                  </a:cubicBezTo>
                  <a:cubicBezTo>
                    <a:pt x="39779" y="92675"/>
                    <a:pt x="38743" y="93783"/>
                    <a:pt x="38732" y="94735"/>
                  </a:cubicBezTo>
                  <a:cubicBezTo>
                    <a:pt x="38732" y="94771"/>
                    <a:pt x="38755" y="94807"/>
                    <a:pt x="38767" y="94842"/>
                  </a:cubicBezTo>
                  <a:cubicBezTo>
                    <a:pt x="38743" y="94842"/>
                    <a:pt x="38720" y="94854"/>
                    <a:pt x="38696" y="94878"/>
                  </a:cubicBezTo>
                  <a:cubicBezTo>
                    <a:pt x="38684" y="94878"/>
                    <a:pt x="38684" y="94890"/>
                    <a:pt x="38672" y="94890"/>
                  </a:cubicBezTo>
                  <a:cubicBezTo>
                    <a:pt x="38672" y="94902"/>
                    <a:pt x="38660" y="94902"/>
                    <a:pt x="38660" y="94902"/>
                  </a:cubicBezTo>
                  <a:cubicBezTo>
                    <a:pt x="38660" y="94902"/>
                    <a:pt x="38648" y="94914"/>
                    <a:pt x="38648" y="94914"/>
                  </a:cubicBezTo>
                  <a:cubicBezTo>
                    <a:pt x="38648" y="94926"/>
                    <a:pt x="38636" y="94926"/>
                    <a:pt x="38636" y="94937"/>
                  </a:cubicBezTo>
                  <a:cubicBezTo>
                    <a:pt x="38422" y="95140"/>
                    <a:pt x="38362" y="95485"/>
                    <a:pt x="38112" y="95676"/>
                  </a:cubicBezTo>
                  <a:cubicBezTo>
                    <a:pt x="37850" y="95866"/>
                    <a:pt x="37505" y="95926"/>
                    <a:pt x="37255" y="96152"/>
                  </a:cubicBezTo>
                  <a:cubicBezTo>
                    <a:pt x="37100" y="96283"/>
                    <a:pt x="37029" y="96450"/>
                    <a:pt x="37208" y="96604"/>
                  </a:cubicBezTo>
                  <a:cubicBezTo>
                    <a:pt x="37286" y="96667"/>
                    <a:pt x="37384" y="96691"/>
                    <a:pt x="37487" y="96691"/>
                  </a:cubicBezTo>
                  <a:cubicBezTo>
                    <a:pt x="37620" y="96691"/>
                    <a:pt x="37760" y="96651"/>
                    <a:pt x="37874" y="96604"/>
                  </a:cubicBezTo>
                  <a:cubicBezTo>
                    <a:pt x="38124" y="96509"/>
                    <a:pt x="38362" y="96354"/>
                    <a:pt x="38589" y="96200"/>
                  </a:cubicBezTo>
                  <a:lnTo>
                    <a:pt x="38589" y="96200"/>
                  </a:lnTo>
                  <a:cubicBezTo>
                    <a:pt x="38291" y="96628"/>
                    <a:pt x="38017" y="97069"/>
                    <a:pt x="37862" y="97545"/>
                  </a:cubicBezTo>
                  <a:cubicBezTo>
                    <a:pt x="37197" y="99641"/>
                    <a:pt x="39375" y="100189"/>
                    <a:pt x="41433" y="100189"/>
                  </a:cubicBezTo>
                  <a:cubicBezTo>
                    <a:pt x="42544" y="100189"/>
                    <a:pt x="43621" y="100029"/>
                    <a:pt x="44197" y="99867"/>
                  </a:cubicBezTo>
                  <a:cubicBezTo>
                    <a:pt x="44395" y="99808"/>
                    <a:pt x="44364" y="99497"/>
                    <a:pt x="44160" y="99497"/>
                  </a:cubicBezTo>
                  <a:cubicBezTo>
                    <a:pt x="44157" y="99497"/>
                    <a:pt x="44153" y="99497"/>
                    <a:pt x="44149" y="99498"/>
                  </a:cubicBezTo>
                  <a:cubicBezTo>
                    <a:pt x="43944" y="99504"/>
                    <a:pt x="43812" y="99520"/>
                    <a:pt x="43717" y="99520"/>
                  </a:cubicBezTo>
                  <a:cubicBezTo>
                    <a:pt x="43472" y="99520"/>
                    <a:pt x="43484" y="99413"/>
                    <a:pt x="43149" y="98759"/>
                  </a:cubicBezTo>
                  <a:cubicBezTo>
                    <a:pt x="42788" y="98072"/>
                    <a:pt x="42657" y="97961"/>
                    <a:pt x="42680" y="97961"/>
                  </a:cubicBezTo>
                  <a:cubicBezTo>
                    <a:pt x="42692" y="97961"/>
                    <a:pt x="42739" y="97987"/>
                    <a:pt x="42814" y="97987"/>
                  </a:cubicBezTo>
                  <a:cubicBezTo>
                    <a:pt x="42912" y="97987"/>
                    <a:pt x="43058" y="97942"/>
                    <a:pt x="43232" y="97735"/>
                  </a:cubicBezTo>
                  <a:cubicBezTo>
                    <a:pt x="43839" y="97021"/>
                    <a:pt x="44947" y="96890"/>
                    <a:pt x="45721" y="96438"/>
                  </a:cubicBezTo>
                  <a:cubicBezTo>
                    <a:pt x="45840" y="96354"/>
                    <a:pt x="45840" y="96116"/>
                    <a:pt x="45673" y="96092"/>
                  </a:cubicBezTo>
                  <a:cubicBezTo>
                    <a:pt x="45435" y="96057"/>
                    <a:pt x="45149" y="96033"/>
                    <a:pt x="44982" y="95842"/>
                  </a:cubicBezTo>
                  <a:cubicBezTo>
                    <a:pt x="44911" y="95759"/>
                    <a:pt x="44851" y="95699"/>
                    <a:pt x="44792" y="95652"/>
                  </a:cubicBezTo>
                  <a:cubicBezTo>
                    <a:pt x="44899" y="95652"/>
                    <a:pt x="45042" y="95628"/>
                    <a:pt x="45220" y="95497"/>
                  </a:cubicBezTo>
                  <a:cubicBezTo>
                    <a:pt x="45649" y="95188"/>
                    <a:pt x="46054" y="95104"/>
                    <a:pt x="46399" y="94664"/>
                  </a:cubicBezTo>
                  <a:cubicBezTo>
                    <a:pt x="47054" y="93783"/>
                    <a:pt x="46649" y="93140"/>
                    <a:pt x="47947" y="92806"/>
                  </a:cubicBezTo>
                  <a:cubicBezTo>
                    <a:pt x="47999" y="92792"/>
                    <a:pt x="48057" y="92787"/>
                    <a:pt x="48119" y="92787"/>
                  </a:cubicBezTo>
                  <a:cubicBezTo>
                    <a:pt x="48290" y="92787"/>
                    <a:pt x="48490" y="92826"/>
                    <a:pt x="48682" y="92826"/>
                  </a:cubicBezTo>
                  <a:cubicBezTo>
                    <a:pt x="48769" y="92826"/>
                    <a:pt x="48855" y="92818"/>
                    <a:pt x="48935" y="92794"/>
                  </a:cubicBezTo>
                  <a:cubicBezTo>
                    <a:pt x="49411" y="92675"/>
                    <a:pt x="49590" y="91580"/>
                    <a:pt x="50566" y="91294"/>
                  </a:cubicBezTo>
                  <a:cubicBezTo>
                    <a:pt x="50649" y="91274"/>
                    <a:pt x="50734" y="91267"/>
                    <a:pt x="50822" y="91267"/>
                  </a:cubicBezTo>
                  <a:cubicBezTo>
                    <a:pt x="50994" y="91267"/>
                    <a:pt x="51174" y="91293"/>
                    <a:pt x="51352" y="91293"/>
                  </a:cubicBezTo>
                  <a:cubicBezTo>
                    <a:pt x="51453" y="91293"/>
                    <a:pt x="51553" y="91284"/>
                    <a:pt x="51650" y="91258"/>
                  </a:cubicBezTo>
                  <a:cubicBezTo>
                    <a:pt x="52507" y="91032"/>
                    <a:pt x="54138" y="90139"/>
                    <a:pt x="54567" y="89353"/>
                  </a:cubicBezTo>
                  <a:cubicBezTo>
                    <a:pt x="54603" y="89282"/>
                    <a:pt x="54603" y="89187"/>
                    <a:pt x="54543" y="89127"/>
                  </a:cubicBezTo>
                  <a:lnTo>
                    <a:pt x="54543" y="89127"/>
                  </a:lnTo>
                  <a:cubicBezTo>
                    <a:pt x="54552" y="89137"/>
                    <a:pt x="54561" y="89141"/>
                    <a:pt x="54568" y="89141"/>
                  </a:cubicBezTo>
                  <a:cubicBezTo>
                    <a:pt x="54687" y="89141"/>
                    <a:pt x="54600" y="88064"/>
                    <a:pt x="54376" y="87818"/>
                  </a:cubicBezTo>
                  <a:lnTo>
                    <a:pt x="54376" y="87818"/>
                  </a:lnTo>
                  <a:cubicBezTo>
                    <a:pt x="54750" y="87825"/>
                    <a:pt x="55534" y="87922"/>
                    <a:pt x="56218" y="87922"/>
                  </a:cubicBezTo>
                  <a:cubicBezTo>
                    <a:pt x="56622" y="87922"/>
                    <a:pt x="56992" y="87888"/>
                    <a:pt x="57222" y="87782"/>
                  </a:cubicBezTo>
                  <a:cubicBezTo>
                    <a:pt x="58103" y="87377"/>
                    <a:pt x="58436" y="86603"/>
                    <a:pt x="58948" y="85853"/>
                  </a:cubicBezTo>
                  <a:cubicBezTo>
                    <a:pt x="59567" y="84912"/>
                    <a:pt x="60091" y="84710"/>
                    <a:pt x="60961" y="84079"/>
                  </a:cubicBezTo>
                  <a:cubicBezTo>
                    <a:pt x="61842" y="83436"/>
                    <a:pt x="62246" y="82912"/>
                    <a:pt x="62556" y="82341"/>
                  </a:cubicBezTo>
                  <a:cubicBezTo>
                    <a:pt x="62556" y="82341"/>
                    <a:pt x="62556" y="82341"/>
                    <a:pt x="62568" y="82329"/>
                  </a:cubicBezTo>
                  <a:cubicBezTo>
                    <a:pt x="62699" y="82138"/>
                    <a:pt x="62770" y="81984"/>
                    <a:pt x="62830" y="81793"/>
                  </a:cubicBezTo>
                  <a:cubicBezTo>
                    <a:pt x="63032" y="81341"/>
                    <a:pt x="63247" y="80841"/>
                    <a:pt x="63628" y="80221"/>
                  </a:cubicBezTo>
                  <a:cubicBezTo>
                    <a:pt x="64854" y="78209"/>
                    <a:pt x="67759" y="78733"/>
                    <a:pt x="69164" y="76864"/>
                  </a:cubicBezTo>
                  <a:cubicBezTo>
                    <a:pt x="69557" y="76328"/>
                    <a:pt x="69771" y="75638"/>
                    <a:pt x="70116" y="75066"/>
                  </a:cubicBezTo>
                  <a:cubicBezTo>
                    <a:pt x="70700" y="74114"/>
                    <a:pt x="71569" y="73268"/>
                    <a:pt x="71998" y="72220"/>
                  </a:cubicBezTo>
                  <a:cubicBezTo>
                    <a:pt x="72450" y="71089"/>
                    <a:pt x="72319" y="69970"/>
                    <a:pt x="72962" y="68887"/>
                  </a:cubicBezTo>
                  <a:cubicBezTo>
                    <a:pt x="73462" y="68041"/>
                    <a:pt x="73962" y="67196"/>
                    <a:pt x="74438" y="66315"/>
                  </a:cubicBezTo>
                  <a:cubicBezTo>
                    <a:pt x="75486" y="64386"/>
                    <a:pt x="76296" y="63957"/>
                    <a:pt x="75820" y="61695"/>
                  </a:cubicBezTo>
                  <a:cubicBezTo>
                    <a:pt x="75820" y="61671"/>
                    <a:pt x="75820" y="61660"/>
                    <a:pt x="75820" y="61648"/>
                  </a:cubicBezTo>
                  <a:cubicBezTo>
                    <a:pt x="75820" y="61648"/>
                    <a:pt x="75820" y="61648"/>
                    <a:pt x="75808" y="61636"/>
                  </a:cubicBezTo>
                  <a:cubicBezTo>
                    <a:pt x="75808" y="61636"/>
                    <a:pt x="75808" y="61624"/>
                    <a:pt x="75808" y="61624"/>
                  </a:cubicBezTo>
                  <a:cubicBezTo>
                    <a:pt x="75796" y="61612"/>
                    <a:pt x="75796" y="61600"/>
                    <a:pt x="75796" y="61600"/>
                  </a:cubicBezTo>
                  <a:cubicBezTo>
                    <a:pt x="75796" y="61600"/>
                    <a:pt x="75796" y="61588"/>
                    <a:pt x="75796" y="61588"/>
                  </a:cubicBezTo>
                  <a:cubicBezTo>
                    <a:pt x="75784" y="61576"/>
                    <a:pt x="75772" y="61564"/>
                    <a:pt x="75772" y="61552"/>
                  </a:cubicBezTo>
                  <a:cubicBezTo>
                    <a:pt x="75598" y="61302"/>
                    <a:pt x="75555" y="61258"/>
                    <a:pt x="75524" y="61258"/>
                  </a:cubicBezTo>
                  <a:cubicBezTo>
                    <a:pt x="75508" y="61258"/>
                    <a:pt x="75494" y="61271"/>
                    <a:pt x="75465" y="61271"/>
                  </a:cubicBezTo>
                  <a:cubicBezTo>
                    <a:pt x="75430" y="61271"/>
                    <a:pt x="75373" y="61253"/>
                    <a:pt x="75260" y="61171"/>
                  </a:cubicBezTo>
                  <a:cubicBezTo>
                    <a:pt x="74796" y="61124"/>
                    <a:pt x="74379" y="60921"/>
                    <a:pt x="74022" y="60564"/>
                  </a:cubicBezTo>
                  <a:cubicBezTo>
                    <a:pt x="73819" y="60314"/>
                    <a:pt x="73629" y="60064"/>
                    <a:pt x="73426" y="59814"/>
                  </a:cubicBezTo>
                  <a:cubicBezTo>
                    <a:pt x="73380" y="59791"/>
                    <a:pt x="73099" y="59611"/>
                    <a:pt x="73114" y="59611"/>
                  </a:cubicBezTo>
                  <a:cubicBezTo>
                    <a:pt x="73115" y="59611"/>
                    <a:pt x="73116" y="59611"/>
                    <a:pt x="73117" y="59612"/>
                  </a:cubicBezTo>
                  <a:cubicBezTo>
                    <a:pt x="72909" y="59528"/>
                    <a:pt x="72694" y="59499"/>
                    <a:pt x="72476" y="59499"/>
                  </a:cubicBezTo>
                  <a:cubicBezTo>
                    <a:pt x="71985" y="59499"/>
                    <a:pt x="71480" y="59647"/>
                    <a:pt x="71009" y="59647"/>
                  </a:cubicBezTo>
                  <a:cubicBezTo>
                    <a:pt x="70988" y="59563"/>
                    <a:pt x="70921" y="59489"/>
                    <a:pt x="70824" y="59489"/>
                  </a:cubicBezTo>
                  <a:cubicBezTo>
                    <a:pt x="70811" y="59489"/>
                    <a:pt x="70797" y="59490"/>
                    <a:pt x="70783" y="59493"/>
                  </a:cubicBezTo>
                  <a:cubicBezTo>
                    <a:pt x="70712" y="59505"/>
                    <a:pt x="70628" y="59528"/>
                    <a:pt x="70545" y="59576"/>
                  </a:cubicBezTo>
                  <a:cubicBezTo>
                    <a:pt x="70414" y="59540"/>
                    <a:pt x="70271" y="59469"/>
                    <a:pt x="70152" y="59362"/>
                  </a:cubicBezTo>
                  <a:cubicBezTo>
                    <a:pt x="69509" y="58826"/>
                    <a:pt x="70152" y="58362"/>
                    <a:pt x="68997" y="58195"/>
                  </a:cubicBezTo>
                  <a:cubicBezTo>
                    <a:pt x="68923" y="58183"/>
                    <a:pt x="68850" y="58178"/>
                    <a:pt x="68778" y="58178"/>
                  </a:cubicBezTo>
                  <a:cubicBezTo>
                    <a:pt x="68409" y="58178"/>
                    <a:pt x="68062" y="58317"/>
                    <a:pt x="67723" y="58457"/>
                  </a:cubicBezTo>
                  <a:cubicBezTo>
                    <a:pt x="67735" y="58433"/>
                    <a:pt x="67735" y="58421"/>
                    <a:pt x="67735" y="58409"/>
                  </a:cubicBezTo>
                  <a:cubicBezTo>
                    <a:pt x="67725" y="58293"/>
                    <a:pt x="67639" y="58215"/>
                    <a:pt x="67537" y="58215"/>
                  </a:cubicBezTo>
                  <a:cubicBezTo>
                    <a:pt x="67524" y="58215"/>
                    <a:pt x="67511" y="58216"/>
                    <a:pt x="67497" y="58219"/>
                  </a:cubicBezTo>
                  <a:cubicBezTo>
                    <a:pt x="67318" y="58254"/>
                    <a:pt x="67068" y="58576"/>
                    <a:pt x="67021" y="58790"/>
                  </a:cubicBezTo>
                  <a:cubicBezTo>
                    <a:pt x="66825" y="58910"/>
                    <a:pt x="66610" y="59019"/>
                    <a:pt x="66501" y="59019"/>
                  </a:cubicBezTo>
                  <a:cubicBezTo>
                    <a:pt x="66491" y="59019"/>
                    <a:pt x="66481" y="59018"/>
                    <a:pt x="66473" y="59016"/>
                  </a:cubicBezTo>
                  <a:cubicBezTo>
                    <a:pt x="66616" y="58981"/>
                    <a:pt x="66842" y="58004"/>
                    <a:pt x="66842" y="57992"/>
                  </a:cubicBezTo>
                  <a:cubicBezTo>
                    <a:pt x="66854" y="57885"/>
                    <a:pt x="66818" y="57802"/>
                    <a:pt x="66711" y="57766"/>
                  </a:cubicBezTo>
                  <a:cubicBezTo>
                    <a:pt x="66557" y="57711"/>
                    <a:pt x="66267" y="57696"/>
                    <a:pt x="65945" y="57696"/>
                  </a:cubicBezTo>
                  <a:cubicBezTo>
                    <a:pt x="65545" y="57696"/>
                    <a:pt x="65096" y="57720"/>
                    <a:pt x="64798" y="57720"/>
                  </a:cubicBezTo>
                  <a:cubicBezTo>
                    <a:pt x="64763" y="57720"/>
                    <a:pt x="64730" y="57719"/>
                    <a:pt x="64699" y="57719"/>
                  </a:cubicBezTo>
                  <a:cubicBezTo>
                    <a:pt x="64651" y="57683"/>
                    <a:pt x="64616" y="57635"/>
                    <a:pt x="64568" y="57600"/>
                  </a:cubicBezTo>
                  <a:cubicBezTo>
                    <a:pt x="64771" y="57457"/>
                    <a:pt x="65199" y="57111"/>
                    <a:pt x="65247" y="57016"/>
                  </a:cubicBezTo>
                  <a:cubicBezTo>
                    <a:pt x="65592" y="56254"/>
                    <a:pt x="65128" y="54897"/>
                    <a:pt x="64616" y="54075"/>
                  </a:cubicBezTo>
                  <a:cubicBezTo>
                    <a:pt x="64604" y="54016"/>
                    <a:pt x="64580" y="53980"/>
                    <a:pt x="64556" y="53944"/>
                  </a:cubicBezTo>
                  <a:cubicBezTo>
                    <a:pt x="64532" y="53909"/>
                    <a:pt x="64497" y="53885"/>
                    <a:pt x="64473" y="53861"/>
                  </a:cubicBezTo>
                  <a:cubicBezTo>
                    <a:pt x="64390" y="53742"/>
                    <a:pt x="64318" y="53647"/>
                    <a:pt x="64235" y="53575"/>
                  </a:cubicBezTo>
                  <a:cubicBezTo>
                    <a:pt x="63608" y="52937"/>
                    <a:pt x="62419" y="52170"/>
                    <a:pt x="61470" y="52170"/>
                  </a:cubicBezTo>
                  <a:cubicBezTo>
                    <a:pt x="61463" y="52170"/>
                    <a:pt x="61456" y="52170"/>
                    <a:pt x="61449" y="52170"/>
                  </a:cubicBezTo>
                  <a:cubicBezTo>
                    <a:pt x="61496" y="52170"/>
                    <a:pt x="60175" y="52337"/>
                    <a:pt x="60472" y="52349"/>
                  </a:cubicBezTo>
                  <a:cubicBezTo>
                    <a:pt x="60188" y="52480"/>
                    <a:pt x="59894" y="52541"/>
                    <a:pt x="59572" y="52541"/>
                  </a:cubicBezTo>
                  <a:cubicBezTo>
                    <a:pt x="59543" y="52541"/>
                    <a:pt x="59514" y="52540"/>
                    <a:pt x="59484" y="52539"/>
                  </a:cubicBezTo>
                  <a:cubicBezTo>
                    <a:pt x="58901" y="52289"/>
                    <a:pt x="58520" y="51861"/>
                    <a:pt x="58353" y="51277"/>
                  </a:cubicBezTo>
                  <a:cubicBezTo>
                    <a:pt x="57674" y="50456"/>
                    <a:pt x="57412" y="50182"/>
                    <a:pt x="56436" y="49801"/>
                  </a:cubicBezTo>
                  <a:cubicBezTo>
                    <a:pt x="56115" y="49670"/>
                    <a:pt x="55924" y="49658"/>
                    <a:pt x="55817" y="49658"/>
                  </a:cubicBezTo>
                  <a:cubicBezTo>
                    <a:pt x="55912" y="49634"/>
                    <a:pt x="56055" y="49563"/>
                    <a:pt x="56269" y="49360"/>
                  </a:cubicBezTo>
                  <a:cubicBezTo>
                    <a:pt x="56317" y="49301"/>
                    <a:pt x="56341" y="49194"/>
                    <a:pt x="56293" y="49134"/>
                  </a:cubicBezTo>
                  <a:cubicBezTo>
                    <a:pt x="55610" y="48197"/>
                    <a:pt x="54743" y="47781"/>
                    <a:pt x="53843" y="47781"/>
                  </a:cubicBezTo>
                  <a:cubicBezTo>
                    <a:pt x="53771" y="47781"/>
                    <a:pt x="53699" y="47784"/>
                    <a:pt x="53626" y="47789"/>
                  </a:cubicBezTo>
                  <a:cubicBezTo>
                    <a:pt x="53579" y="47783"/>
                    <a:pt x="53531" y="47780"/>
                    <a:pt x="53485" y="47780"/>
                  </a:cubicBezTo>
                  <a:cubicBezTo>
                    <a:pt x="53439" y="47780"/>
                    <a:pt x="53394" y="47783"/>
                    <a:pt x="53352" y="47789"/>
                  </a:cubicBezTo>
                  <a:cubicBezTo>
                    <a:pt x="53269" y="47813"/>
                    <a:pt x="53210" y="47825"/>
                    <a:pt x="53162" y="47860"/>
                  </a:cubicBezTo>
                  <a:cubicBezTo>
                    <a:pt x="52876" y="47932"/>
                    <a:pt x="52590" y="48027"/>
                    <a:pt x="52317" y="48170"/>
                  </a:cubicBezTo>
                  <a:cubicBezTo>
                    <a:pt x="51813" y="48422"/>
                    <a:pt x="51497" y="48515"/>
                    <a:pt x="51266" y="48515"/>
                  </a:cubicBezTo>
                  <a:cubicBezTo>
                    <a:pt x="50764" y="48515"/>
                    <a:pt x="50654" y="48080"/>
                    <a:pt x="49864" y="47884"/>
                  </a:cubicBezTo>
                  <a:cubicBezTo>
                    <a:pt x="49829" y="47875"/>
                    <a:pt x="49789" y="47871"/>
                    <a:pt x="49745" y="47871"/>
                  </a:cubicBezTo>
                  <a:cubicBezTo>
                    <a:pt x="49353" y="47871"/>
                    <a:pt x="48605" y="48183"/>
                    <a:pt x="48130" y="48183"/>
                  </a:cubicBezTo>
                  <a:cubicBezTo>
                    <a:pt x="47801" y="48183"/>
                    <a:pt x="47603" y="48034"/>
                    <a:pt x="47745" y="47527"/>
                  </a:cubicBezTo>
                  <a:cubicBezTo>
                    <a:pt x="47768" y="47455"/>
                    <a:pt x="47733" y="47348"/>
                    <a:pt x="47661" y="47313"/>
                  </a:cubicBezTo>
                  <a:cubicBezTo>
                    <a:pt x="47543" y="47255"/>
                    <a:pt x="47418" y="47238"/>
                    <a:pt x="47295" y="47238"/>
                  </a:cubicBezTo>
                  <a:cubicBezTo>
                    <a:pt x="47120" y="47238"/>
                    <a:pt x="46948" y="47273"/>
                    <a:pt x="46803" y="47273"/>
                  </a:cubicBezTo>
                  <a:cubicBezTo>
                    <a:pt x="46733" y="47273"/>
                    <a:pt x="46669" y="47265"/>
                    <a:pt x="46613" y="47241"/>
                  </a:cubicBezTo>
                  <a:cubicBezTo>
                    <a:pt x="46256" y="47086"/>
                    <a:pt x="46185" y="46801"/>
                    <a:pt x="45816" y="46455"/>
                  </a:cubicBezTo>
                  <a:cubicBezTo>
                    <a:pt x="45782" y="46425"/>
                    <a:pt x="45735" y="46410"/>
                    <a:pt x="45688" y="46410"/>
                  </a:cubicBezTo>
                  <a:cubicBezTo>
                    <a:pt x="45588" y="46410"/>
                    <a:pt x="45486" y="46477"/>
                    <a:pt x="45494" y="46598"/>
                  </a:cubicBezTo>
                  <a:cubicBezTo>
                    <a:pt x="45518" y="46801"/>
                    <a:pt x="44494" y="47920"/>
                    <a:pt x="44220" y="48241"/>
                  </a:cubicBezTo>
                  <a:cubicBezTo>
                    <a:pt x="44220" y="48241"/>
                    <a:pt x="44208" y="48253"/>
                    <a:pt x="44208" y="48253"/>
                  </a:cubicBezTo>
                  <a:cubicBezTo>
                    <a:pt x="44208" y="48241"/>
                    <a:pt x="44220" y="48229"/>
                    <a:pt x="44220" y="48229"/>
                  </a:cubicBezTo>
                  <a:cubicBezTo>
                    <a:pt x="44292" y="47646"/>
                    <a:pt x="44423" y="47146"/>
                    <a:pt x="44780" y="46622"/>
                  </a:cubicBezTo>
                  <a:cubicBezTo>
                    <a:pt x="44863" y="46503"/>
                    <a:pt x="44744" y="46348"/>
                    <a:pt x="44613" y="46336"/>
                  </a:cubicBezTo>
                  <a:cubicBezTo>
                    <a:pt x="44583" y="46334"/>
                    <a:pt x="44554" y="46333"/>
                    <a:pt x="44525" y="46333"/>
                  </a:cubicBezTo>
                  <a:cubicBezTo>
                    <a:pt x="43826" y="46333"/>
                    <a:pt x="43373" y="46871"/>
                    <a:pt x="42744" y="47122"/>
                  </a:cubicBezTo>
                  <a:cubicBezTo>
                    <a:pt x="42030" y="47408"/>
                    <a:pt x="40637" y="47134"/>
                    <a:pt x="40077" y="47825"/>
                  </a:cubicBezTo>
                  <a:cubicBezTo>
                    <a:pt x="39803" y="48170"/>
                    <a:pt x="39934" y="48563"/>
                    <a:pt x="39767" y="48837"/>
                  </a:cubicBezTo>
                  <a:cubicBezTo>
                    <a:pt x="39458" y="49313"/>
                    <a:pt x="39458" y="49110"/>
                    <a:pt x="39005" y="49444"/>
                  </a:cubicBezTo>
                  <a:cubicBezTo>
                    <a:pt x="38863" y="49634"/>
                    <a:pt x="38755" y="49825"/>
                    <a:pt x="38672" y="50051"/>
                  </a:cubicBezTo>
                  <a:cubicBezTo>
                    <a:pt x="38578" y="50060"/>
                    <a:pt x="38486" y="50065"/>
                    <a:pt x="38397" y="50065"/>
                  </a:cubicBezTo>
                  <a:cubicBezTo>
                    <a:pt x="37803" y="50065"/>
                    <a:pt x="37333" y="49857"/>
                    <a:pt x="36981" y="49432"/>
                  </a:cubicBezTo>
                  <a:cubicBezTo>
                    <a:pt x="36553" y="49265"/>
                    <a:pt x="36280" y="49024"/>
                    <a:pt x="35801" y="49024"/>
                  </a:cubicBezTo>
                  <a:cubicBezTo>
                    <a:pt x="35735" y="49024"/>
                    <a:pt x="35664" y="49029"/>
                    <a:pt x="35588" y="49039"/>
                  </a:cubicBezTo>
                  <a:cubicBezTo>
                    <a:pt x="34585" y="49169"/>
                    <a:pt x="34229" y="49638"/>
                    <a:pt x="33547" y="49638"/>
                  </a:cubicBezTo>
                  <a:cubicBezTo>
                    <a:pt x="33290" y="49638"/>
                    <a:pt x="32988" y="49572"/>
                    <a:pt x="32588" y="49396"/>
                  </a:cubicBezTo>
                  <a:cubicBezTo>
                    <a:pt x="30481" y="48456"/>
                    <a:pt x="30683" y="46920"/>
                    <a:pt x="31350" y="45193"/>
                  </a:cubicBezTo>
                  <a:cubicBezTo>
                    <a:pt x="31481" y="44860"/>
                    <a:pt x="31743" y="44384"/>
                    <a:pt x="31576" y="44015"/>
                  </a:cubicBezTo>
                  <a:cubicBezTo>
                    <a:pt x="31552" y="43955"/>
                    <a:pt x="31469" y="43919"/>
                    <a:pt x="31409" y="43919"/>
                  </a:cubicBezTo>
                  <a:cubicBezTo>
                    <a:pt x="31372" y="43922"/>
                    <a:pt x="31337" y="43924"/>
                    <a:pt x="31304" y="43924"/>
                  </a:cubicBezTo>
                  <a:cubicBezTo>
                    <a:pt x="30534" y="43924"/>
                    <a:pt x="31001" y="43143"/>
                    <a:pt x="30635" y="42812"/>
                  </a:cubicBezTo>
                  <a:cubicBezTo>
                    <a:pt x="30338" y="42548"/>
                    <a:pt x="29943" y="42465"/>
                    <a:pt x="29520" y="42465"/>
                  </a:cubicBezTo>
                  <a:cubicBezTo>
                    <a:pt x="28876" y="42465"/>
                    <a:pt x="28167" y="42657"/>
                    <a:pt x="27635" y="42693"/>
                  </a:cubicBezTo>
                  <a:cubicBezTo>
                    <a:pt x="27341" y="42712"/>
                    <a:pt x="26709" y="42780"/>
                    <a:pt x="26165" y="42780"/>
                  </a:cubicBezTo>
                  <a:cubicBezTo>
                    <a:pt x="25672" y="42780"/>
                    <a:pt x="25252" y="42724"/>
                    <a:pt x="25218" y="42526"/>
                  </a:cubicBezTo>
                  <a:cubicBezTo>
                    <a:pt x="25158" y="42145"/>
                    <a:pt x="25670" y="41717"/>
                    <a:pt x="25837" y="41383"/>
                  </a:cubicBezTo>
                  <a:cubicBezTo>
                    <a:pt x="26230" y="40609"/>
                    <a:pt x="26528" y="39871"/>
                    <a:pt x="27004" y="39157"/>
                  </a:cubicBezTo>
                  <a:cubicBezTo>
                    <a:pt x="27397" y="38585"/>
                    <a:pt x="27706" y="38264"/>
                    <a:pt x="27790" y="37585"/>
                  </a:cubicBezTo>
                  <a:cubicBezTo>
                    <a:pt x="27790" y="37502"/>
                    <a:pt x="27718" y="37407"/>
                    <a:pt x="27647" y="37395"/>
                  </a:cubicBezTo>
                  <a:cubicBezTo>
                    <a:pt x="27412" y="37363"/>
                    <a:pt x="27114" y="37344"/>
                    <a:pt x="26787" y="37344"/>
                  </a:cubicBezTo>
                  <a:cubicBezTo>
                    <a:pt x="25755" y="37344"/>
                    <a:pt x="24428" y="37534"/>
                    <a:pt x="23813" y="38121"/>
                  </a:cubicBezTo>
                  <a:cubicBezTo>
                    <a:pt x="23670" y="38252"/>
                    <a:pt x="23563" y="38442"/>
                    <a:pt x="23432" y="38562"/>
                  </a:cubicBezTo>
                  <a:cubicBezTo>
                    <a:pt x="23396" y="38800"/>
                    <a:pt x="23361" y="39050"/>
                    <a:pt x="23313" y="39288"/>
                  </a:cubicBezTo>
                  <a:cubicBezTo>
                    <a:pt x="22813" y="39946"/>
                    <a:pt x="22247" y="40272"/>
                    <a:pt x="21617" y="40272"/>
                  </a:cubicBezTo>
                  <a:cubicBezTo>
                    <a:pt x="21437" y="40272"/>
                    <a:pt x="21253" y="40245"/>
                    <a:pt x="21063" y="40193"/>
                  </a:cubicBezTo>
                  <a:cubicBezTo>
                    <a:pt x="20989" y="40196"/>
                    <a:pt x="20914" y="40198"/>
                    <a:pt x="20840" y="40198"/>
                  </a:cubicBezTo>
                  <a:cubicBezTo>
                    <a:pt x="19698" y="40198"/>
                    <a:pt x="18554" y="39768"/>
                    <a:pt x="17872" y="38907"/>
                  </a:cubicBezTo>
                  <a:cubicBezTo>
                    <a:pt x="17312" y="38192"/>
                    <a:pt x="16753" y="37633"/>
                    <a:pt x="16800" y="36668"/>
                  </a:cubicBezTo>
                  <a:cubicBezTo>
                    <a:pt x="16836" y="36109"/>
                    <a:pt x="17038" y="34549"/>
                    <a:pt x="17193" y="34228"/>
                  </a:cubicBezTo>
                  <a:cubicBezTo>
                    <a:pt x="17300" y="33990"/>
                    <a:pt x="17669" y="33775"/>
                    <a:pt x="17824" y="33513"/>
                  </a:cubicBezTo>
                  <a:cubicBezTo>
                    <a:pt x="17884" y="33418"/>
                    <a:pt x="17657" y="33216"/>
                    <a:pt x="17693" y="33132"/>
                  </a:cubicBezTo>
                  <a:cubicBezTo>
                    <a:pt x="18408" y="31430"/>
                    <a:pt x="17884" y="31704"/>
                    <a:pt x="18860" y="30930"/>
                  </a:cubicBezTo>
                  <a:cubicBezTo>
                    <a:pt x="19564" y="30371"/>
                    <a:pt x="20261" y="30200"/>
                    <a:pt x="20954" y="30200"/>
                  </a:cubicBezTo>
                  <a:cubicBezTo>
                    <a:pt x="22050" y="30200"/>
                    <a:pt x="23136" y="30628"/>
                    <a:pt x="24223" y="30628"/>
                  </a:cubicBezTo>
                  <a:cubicBezTo>
                    <a:pt x="24586" y="30628"/>
                    <a:pt x="24949" y="30581"/>
                    <a:pt x="25313" y="30453"/>
                  </a:cubicBezTo>
                  <a:cubicBezTo>
                    <a:pt x="25670" y="30334"/>
                    <a:pt x="25980" y="29751"/>
                    <a:pt x="26409" y="29549"/>
                  </a:cubicBezTo>
                  <a:cubicBezTo>
                    <a:pt x="26793" y="29373"/>
                    <a:pt x="27099" y="29304"/>
                    <a:pt x="27377" y="29304"/>
                  </a:cubicBezTo>
                  <a:cubicBezTo>
                    <a:pt x="27874" y="29304"/>
                    <a:pt x="28282" y="29526"/>
                    <a:pt x="28885" y="29763"/>
                  </a:cubicBezTo>
                  <a:cubicBezTo>
                    <a:pt x="29254" y="29906"/>
                    <a:pt x="29468" y="30049"/>
                    <a:pt x="29861" y="30120"/>
                  </a:cubicBezTo>
                  <a:cubicBezTo>
                    <a:pt x="29930" y="30133"/>
                    <a:pt x="29998" y="30138"/>
                    <a:pt x="30067" y="30138"/>
                  </a:cubicBezTo>
                  <a:cubicBezTo>
                    <a:pt x="30352" y="30138"/>
                    <a:pt x="30642" y="30050"/>
                    <a:pt x="30938" y="30050"/>
                  </a:cubicBezTo>
                  <a:cubicBezTo>
                    <a:pt x="31171" y="30050"/>
                    <a:pt x="31407" y="30105"/>
                    <a:pt x="31647" y="30299"/>
                  </a:cubicBezTo>
                  <a:cubicBezTo>
                    <a:pt x="32028" y="30608"/>
                    <a:pt x="32243" y="30834"/>
                    <a:pt x="32374" y="31025"/>
                  </a:cubicBezTo>
                  <a:cubicBezTo>
                    <a:pt x="32374" y="31025"/>
                    <a:pt x="32374" y="31025"/>
                    <a:pt x="32374" y="31037"/>
                  </a:cubicBezTo>
                  <a:cubicBezTo>
                    <a:pt x="32433" y="31215"/>
                    <a:pt x="32409" y="31263"/>
                    <a:pt x="32457" y="31632"/>
                  </a:cubicBezTo>
                  <a:cubicBezTo>
                    <a:pt x="32338" y="31870"/>
                    <a:pt x="32124" y="32061"/>
                    <a:pt x="32362" y="32489"/>
                  </a:cubicBezTo>
                  <a:cubicBezTo>
                    <a:pt x="32790" y="33228"/>
                    <a:pt x="33362" y="33990"/>
                    <a:pt x="34267" y="34251"/>
                  </a:cubicBezTo>
                  <a:cubicBezTo>
                    <a:pt x="34281" y="34256"/>
                    <a:pt x="34296" y="34258"/>
                    <a:pt x="34311" y="34258"/>
                  </a:cubicBezTo>
                  <a:cubicBezTo>
                    <a:pt x="34378" y="34258"/>
                    <a:pt x="34442" y="34215"/>
                    <a:pt x="34481" y="34156"/>
                  </a:cubicBezTo>
                  <a:cubicBezTo>
                    <a:pt x="35326" y="32966"/>
                    <a:pt x="34850" y="32049"/>
                    <a:pt x="34314" y="30822"/>
                  </a:cubicBezTo>
                  <a:cubicBezTo>
                    <a:pt x="33695" y="29453"/>
                    <a:pt x="33683" y="28120"/>
                    <a:pt x="34910" y="27036"/>
                  </a:cubicBezTo>
                  <a:cubicBezTo>
                    <a:pt x="35767" y="26286"/>
                    <a:pt x="36874" y="26203"/>
                    <a:pt x="37743" y="25536"/>
                  </a:cubicBezTo>
                  <a:cubicBezTo>
                    <a:pt x="38374" y="25060"/>
                    <a:pt x="38696" y="24655"/>
                    <a:pt x="38529" y="23881"/>
                  </a:cubicBezTo>
                  <a:cubicBezTo>
                    <a:pt x="38505" y="23786"/>
                    <a:pt x="38315" y="23703"/>
                    <a:pt x="38303" y="23655"/>
                  </a:cubicBezTo>
                  <a:cubicBezTo>
                    <a:pt x="38112" y="23214"/>
                    <a:pt x="37922" y="22774"/>
                    <a:pt x="37720" y="22333"/>
                  </a:cubicBezTo>
                  <a:lnTo>
                    <a:pt x="37720" y="22333"/>
                  </a:lnTo>
                  <a:cubicBezTo>
                    <a:pt x="37791" y="22452"/>
                    <a:pt x="37850" y="22571"/>
                    <a:pt x="37910" y="22691"/>
                  </a:cubicBezTo>
                  <a:cubicBezTo>
                    <a:pt x="37992" y="22726"/>
                    <a:pt x="38063" y="23131"/>
                    <a:pt x="38202" y="23131"/>
                  </a:cubicBezTo>
                  <a:cubicBezTo>
                    <a:pt x="38204" y="23131"/>
                    <a:pt x="38206" y="23131"/>
                    <a:pt x="38208" y="23131"/>
                  </a:cubicBezTo>
                  <a:cubicBezTo>
                    <a:pt x="38215" y="23131"/>
                    <a:pt x="38222" y="23131"/>
                    <a:pt x="38228" y="23131"/>
                  </a:cubicBezTo>
                  <a:cubicBezTo>
                    <a:pt x="38444" y="23131"/>
                    <a:pt x="38633" y="23228"/>
                    <a:pt x="38803" y="23228"/>
                  </a:cubicBezTo>
                  <a:cubicBezTo>
                    <a:pt x="38945" y="23228"/>
                    <a:pt x="39074" y="23161"/>
                    <a:pt x="39196" y="22917"/>
                  </a:cubicBezTo>
                  <a:cubicBezTo>
                    <a:pt x="39279" y="22762"/>
                    <a:pt x="39101" y="22631"/>
                    <a:pt x="39101" y="22476"/>
                  </a:cubicBezTo>
                  <a:cubicBezTo>
                    <a:pt x="39113" y="22405"/>
                    <a:pt x="38553" y="21821"/>
                    <a:pt x="38589" y="21762"/>
                  </a:cubicBezTo>
                  <a:lnTo>
                    <a:pt x="38589" y="21762"/>
                  </a:lnTo>
                  <a:cubicBezTo>
                    <a:pt x="38577" y="21786"/>
                    <a:pt x="38886" y="22071"/>
                    <a:pt x="38874" y="22083"/>
                  </a:cubicBezTo>
                  <a:cubicBezTo>
                    <a:pt x="38898" y="22059"/>
                    <a:pt x="39029" y="22000"/>
                    <a:pt x="39184" y="21940"/>
                  </a:cubicBezTo>
                  <a:cubicBezTo>
                    <a:pt x="39255" y="21917"/>
                    <a:pt x="39327" y="21893"/>
                    <a:pt x="39386" y="21845"/>
                  </a:cubicBezTo>
                  <a:cubicBezTo>
                    <a:pt x="39529" y="21774"/>
                    <a:pt x="39660" y="21702"/>
                    <a:pt x="39732" y="21643"/>
                  </a:cubicBezTo>
                  <a:cubicBezTo>
                    <a:pt x="40756" y="20702"/>
                    <a:pt x="40910" y="20405"/>
                    <a:pt x="42232" y="20309"/>
                  </a:cubicBezTo>
                  <a:cubicBezTo>
                    <a:pt x="42294" y="20306"/>
                    <a:pt x="42357" y="20305"/>
                    <a:pt x="42419" y="20305"/>
                  </a:cubicBezTo>
                  <a:cubicBezTo>
                    <a:pt x="42703" y="20305"/>
                    <a:pt x="42986" y="20331"/>
                    <a:pt x="43269" y="20331"/>
                  </a:cubicBezTo>
                  <a:cubicBezTo>
                    <a:pt x="43400" y="20331"/>
                    <a:pt x="43530" y="20326"/>
                    <a:pt x="43661" y="20309"/>
                  </a:cubicBezTo>
                  <a:cubicBezTo>
                    <a:pt x="43816" y="20297"/>
                    <a:pt x="43935" y="20107"/>
                    <a:pt x="43792" y="19988"/>
                  </a:cubicBezTo>
                  <a:cubicBezTo>
                    <a:pt x="42041" y="18428"/>
                    <a:pt x="44732" y="17976"/>
                    <a:pt x="46304" y="17630"/>
                  </a:cubicBezTo>
                  <a:lnTo>
                    <a:pt x="46304" y="17630"/>
                  </a:lnTo>
                  <a:cubicBezTo>
                    <a:pt x="45899" y="17749"/>
                    <a:pt x="45566" y="17940"/>
                    <a:pt x="45768" y="18452"/>
                  </a:cubicBezTo>
                  <a:cubicBezTo>
                    <a:pt x="45909" y="18811"/>
                    <a:pt x="46078" y="18938"/>
                    <a:pt x="46256" y="18938"/>
                  </a:cubicBezTo>
                  <a:cubicBezTo>
                    <a:pt x="46632" y="18938"/>
                    <a:pt x="47052" y="18367"/>
                    <a:pt x="47352" y="18214"/>
                  </a:cubicBezTo>
                  <a:cubicBezTo>
                    <a:pt x="48423" y="17642"/>
                    <a:pt x="50150" y="18095"/>
                    <a:pt x="51174" y="17261"/>
                  </a:cubicBezTo>
                  <a:cubicBezTo>
                    <a:pt x="51233" y="17214"/>
                    <a:pt x="51233" y="17106"/>
                    <a:pt x="51197" y="17035"/>
                  </a:cubicBezTo>
                  <a:cubicBezTo>
                    <a:pt x="50912" y="16443"/>
                    <a:pt x="50588" y="16257"/>
                    <a:pt x="50246" y="16257"/>
                  </a:cubicBezTo>
                  <a:cubicBezTo>
                    <a:pt x="50017" y="16257"/>
                    <a:pt x="49781" y="16340"/>
                    <a:pt x="49542" y="16440"/>
                  </a:cubicBezTo>
                  <a:cubicBezTo>
                    <a:pt x="49531" y="16452"/>
                    <a:pt x="49519" y="16452"/>
                    <a:pt x="49495" y="16464"/>
                  </a:cubicBezTo>
                  <a:cubicBezTo>
                    <a:pt x="49223" y="16594"/>
                    <a:pt x="48939" y="16735"/>
                    <a:pt x="48679" y="16784"/>
                  </a:cubicBezTo>
                  <a:lnTo>
                    <a:pt x="48679" y="16784"/>
                  </a:lnTo>
                  <a:cubicBezTo>
                    <a:pt x="48680" y="16784"/>
                    <a:pt x="48678" y="16783"/>
                    <a:pt x="48675" y="16783"/>
                  </a:cubicBezTo>
                  <a:cubicBezTo>
                    <a:pt x="48614" y="16783"/>
                    <a:pt x="47933" y="16833"/>
                    <a:pt x="47911" y="16833"/>
                  </a:cubicBezTo>
                  <a:cubicBezTo>
                    <a:pt x="47387" y="16749"/>
                    <a:pt x="47078" y="16690"/>
                    <a:pt x="46911" y="16642"/>
                  </a:cubicBezTo>
                  <a:cubicBezTo>
                    <a:pt x="46899" y="16618"/>
                    <a:pt x="46899" y="16606"/>
                    <a:pt x="46887" y="16583"/>
                  </a:cubicBezTo>
                  <a:cubicBezTo>
                    <a:pt x="46875" y="16559"/>
                    <a:pt x="46864" y="16535"/>
                    <a:pt x="46852" y="16511"/>
                  </a:cubicBezTo>
                  <a:cubicBezTo>
                    <a:pt x="47114" y="16440"/>
                    <a:pt x="47626" y="16356"/>
                    <a:pt x="46744" y="15987"/>
                  </a:cubicBezTo>
                  <a:cubicBezTo>
                    <a:pt x="45887" y="15630"/>
                    <a:pt x="44887" y="15737"/>
                    <a:pt x="46768" y="15416"/>
                  </a:cubicBezTo>
                  <a:cubicBezTo>
                    <a:pt x="46875" y="15404"/>
                    <a:pt x="46923" y="15273"/>
                    <a:pt x="46899" y="15190"/>
                  </a:cubicBezTo>
                  <a:cubicBezTo>
                    <a:pt x="46769" y="14644"/>
                    <a:pt x="46324" y="14499"/>
                    <a:pt x="45815" y="14499"/>
                  </a:cubicBezTo>
                  <a:cubicBezTo>
                    <a:pt x="45391" y="14499"/>
                    <a:pt x="44922" y="14600"/>
                    <a:pt x="44554" y="14654"/>
                  </a:cubicBezTo>
                  <a:cubicBezTo>
                    <a:pt x="44054" y="14713"/>
                    <a:pt x="43589" y="14773"/>
                    <a:pt x="43173" y="15035"/>
                  </a:cubicBezTo>
                  <a:cubicBezTo>
                    <a:pt x="43042" y="15106"/>
                    <a:pt x="42970" y="15261"/>
                    <a:pt x="42851" y="15332"/>
                  </a:cubicBezTo>
                  <a:cubicBezTo>
                    <a:pt x="42540" y="15562"/>
                    <a:pt x="41969" y="15926"/>
                    <a:pt x="41820" y="15926"/>
                  </a:cubicBezTo>
                  <a:cubicBezTo>
                    <a:pt x="41729" y="15926"/>
                    <a:pt x="41792" y="15793"/>
                    <a:pt x="42161" y="15416"/>
                  </a:cubicBezTo>
                  <a:cubicBezTo>
                    <a:pt x="42992" y="14574"/>
                    <a:pt x="43872" y="14371"/>
                    <a:pt x="44783" y="14371"/>
                  </a:cubicBezTo>
                  <a:cubicBezTo>
                    <a:pt x="45629" y="14371"/>
                    <a:pt x="46501" y="14545"/>
                    <a:pt x="47385" y="14545"/>
                  </a:cubicBezTo>
                  <a:cubicBezTo>
                    <a:pt x="47596" y="14545"/>
                    <a:pt x="47807" y="14535"/>
                    <a:pt x="48018" y="14511"/>
                  </a:cubicBezTo>
                  <a:cubicBezTo>
                    <a:pt x="48649" y="14440"/>
                    <a:pt x="48459" y="14368"/>
                    <a:pt x="49042" y="14166"/>
                  </a:cubicBezTo>
                  <a:cubicBezTo>
                    <a:pt x="49650" y="13963"/>
                    <a:pt x="50543" y="13808"/>
                    <a:pt x="51126" y="13487"/>
                  </a:cubicBezTo>
                  <a:cubicBezTo>
                    <a:pt x="51185" y="13451"/>
                    <a:pt x="51221" y="13392"/>
                    <a:pt x="51221" y="13320"/>
                  </a:cubicBezTo>
                  <a:cubicBezTo>
                    <a:pt x="51174" y="11892"/>
                    <a:pt x="49185" y="11522"/>
                    <a:pt x="48054" y="11177"/>
                  </a:cubicBezTo>
                  <a:cubicBezTo>
                    <a:pt x="46161" y="10606"/>
                    <a:pt x="45840" y="9629"/>
                    <a:pt x="44363" y="8558"/>
                  </a:cubicBezTo>
                  <a:cubicBezTo>
                    <a:pt x="43963" y="8262"/>
                    <a:pt x="43810" y="8144"/>
                    <a:pt x="43511" y="8144"/>
                  </a:cubicBezTo>
                  <a:cubicBezTo>
                    <a:pt x="43401" y="8144"/>
                    <a:pt x="43271" y="8160"/>
                    <a:pt x="43101" y="8189"/>
                  </a:cubicBezTo>
                  <a:cubicBezTo>
                    <a:pt x="42327" y="8332"/>
                    <a:pt x="42958" y="9463"/>
                    <a:pt x="41708" y="9534"/>
                  </a:cubicBezTo>
                  <a:cubicBezTo>
                    <a:pt x="41565" y="9534"/>
                    <a:pt x="39255" y="7891"/>
                    <a:pt x="39029" y="7796"/>
                  </a:cubicBezTo>
                  <a:cubicBezTo>
                    <a:pt x="38283" y="7467"/>
                    <a:pt x="37033" y="7026"/>
                    <a:pt x="36045" y="7026"/>
                  </a:cubicBezTo>
                  <a:cubicBezTo>
                    <a:pt x="35710" y="7026"/>
                    <a:pt x="35404" y="7077"/>
                    <a:pt x="35160" y="7201"/>
                  </a:cubicBezTo>
                  <a:cubicBezTo>
                    <a:pt x="35088" y="7236"/>
                    <a:pt x="35053" y="7331"/>
                    <a:pt x="35076" y="7415"/>
                  </a:cubicBezTo>
                  <a:cubicBezTo>
                    <a:pt x="35255" y="8010"/>
                    <a:pt x="35588" y="8641"/>
                    <a:pt x="34850" y="8927"/>
                  </a:cubicBezTo>
                  <a:cubicBezTo>
                    <a:pt x="34791" y="8951"/>
                    <a:pt x="34731" y="8986"/>
                    <a:pt x="34719" y="9058"/>
                  </a:cubicBezTo>
                  <a:cubicBezTo>
                    <a:pt x="34707" y="9153"/>
                    <a:pt x="34695" y="9260"/>
                    <a:pt x="34683" y="9356"/>
                  </a:cubicBezTo>
                  <a:cubicBezTo>
                    <a:pt x="34660" y="9451"/>
                    <a:pt x="34695" y="9570"/>
                    <a:pt x="34814" y="9582"/>
                  </a:cubicBezTo>
                  <a:cubicBezTo>
                    <a:pt x="35481" y="9713"/>
                    <a:pt x="35374" y="10760"/>
                    <a:pt x="34707" y="10891"/>
                  </a:cubicBezTo>
                  <a:cubicBezTo>
                    <a:pt x="34648" y="10891"/>
                    <a:pt x="34588" y="10963"/>
                    <a:pt x="34576" y="11022"/>
                  </a:cubicBezTo>
                  <a:cubicBezTo>
                    <a:pt x="34576" y="11022"/>
                    <a:pt x="34576" y="11022"/>
                    <a:pt x="34576" y="11022"/>
                  </a:cubicBezTo>
                  <a:lnTo>
                    <a:pt x="34576" y="11022"/>
                  </a:lnTo>
                  <a:cubicBezTo>
                    <a:pt x="34574" y="11022"/>
                    <a:pt x="34470" y="12108"/>
                    <a:pt x="34576" y="12273"/>
                  </a:cubicBezTo>
                  <a:cubicBezTo>
                    <a:pt x="34074" y="12719"/>
                    <a:pt x="33680" y="12944"/>
                    <a:pt x="33395" y="12944"/>
                  </a:cubicBezTo>
                  <a:cubicBezTo>
                    <a:pt x="33186" y="12944"/>
                    <a:pt x="33036" y="12824"/>
                    <a:pt x="32945" y="12582"/>
                  </a:cubicBezTo>
                  <a:cubicBezTo>
                    <a:pt x="32707" y="12213"/>
                    <a:pt x="32588" y="11820"/>
                    <a:pt x="32588" y="11403"/>
                  </a:cubicBezTo>
                  <a:cubicBezTo>
                    <a:pt x="32362" y="11034"/>
                    <a:pt x="32445" y="10999"/>
                    <a:pt x="31981" y="10713"/>
                  </a:cubicBezTo>
                  <a:cubicBezTo>
                    <a:pt x="30945" y="10082"/>
                    <a:pt x="29171" y="10201"/>
                    <a:pt x="27980" y="9915"/>
                  </a:cubicBezTo>
                  <a:cubicBezTo>
                    <a:pt x="27402" y="9773"/>
                    <a:pt x="26343" y="9889"/>
                    <a:pt x="25850" y="9694"/>
                  </a:cubicBezTo>
                  <a:lnTo>
                    <a:pt x="25850" y="9694"/>
                  </a:lnTo>
                  <a:cubicBezTo>
                    <a:pt x="25863" y="9699"/>
                    <a:pt x="25874" y="9701"/>
                    <a:pt x="25883" y="9701"/>
                  </a:cubicBezTo>
                  <a:cubicBezTo>
                    <a:pt x="26069" y="9701"/>
                    <a:pt x="25271" y="8654"/>
                    <a:pt x="25041" y="8654"/>
                  </a:cubicBezTo>
                  <a:cubicBezTo>
                    <a:pt x="25005" y="8654"/>
                    <a:pt x="24983" y="8679"/>
                    <a:pt x="24980" y="8736"/>
                  </a:cubicBezTo>
                  <a:cubicBezTo>
                    <a:pt x="24992" y="8474"/>
                    <a:pt x="25123" y="8260"/>
                    <a:pt x="25313" y="8082"/>
                  </a:cubicBezTo>
                  <a:cubicBezTo>
                    <a:pt x="25337" y="8058"/>
                    <a:pt x="25373" y="8034"/>
                    <a:pt x="25408" y="7998"/>
                  </a:cubicBezTo>
                  <a:cubicBezTo>
                    <a:pt x="26361" y="7260"/>
                    <a:pt x="28659" y="7212"/>
                    <a:pt x="29361" y="6986"/>
                  </a:cubicBezTo>
                  <a:cubicBezTo>
                    <a:pt x="29373" y="6963"/>
                    <a:pt x="30108" y="6628"/>
                    <a:pt x="30027" y="6617"/>
                  </a:cubicBezTo>
                  <a:lnTo>
                    <a:pt x="30040" y="6617"/>
                  </a:lnTo>
                  <a:cubicBezTo>
                    <a:pt x="30076" y="6879"/>
                    <a:pt x="30147" y="7153"/>
                    <a:pt x="30171" y="7248"/>
                  </a:cubicBezTo>
                  <a:cubicBezTo>
                    <a:pt x="30201" y="7329"/>
                    <a:pt x="30275" y="7384"/>
                    <a:pt x="30362" y="7384"/>
                  </a:cubicBezTo>
                  <a:cubicBezTo>
                    <a:pt x="30377" y="7384"/>
                    <a:pt x="30393" y="7383"/>
                    <a:pt x="30409" y="7379"/>
                  </a:cubicBezTo>
                  <a:cubicBezTo>
                    <a:pt x="30683" y="7319"/>
                    <a:pt x="30997" y="7304"/>
                    <a:pt x="31321" y="7304"/>
                  </a:cubicBezTo>
                  <a:cubicBezTo>
                    <a:pt x="31651" y="7304"/>
                    <a:pt x="31991" y="7320"/>
                    <a:pt x="32311" y="7320"/>
                  </a:cubicBezTo>
                  <a:cubicBezTo>
                    <a:pt x="32675" y="7320"/>
                    <a:pt x="33013" y="7299"/>
                    <a:pt x="33278" y="7212"/>
                  </a:cubicBezTo>
                  <a:cubicBezTo>
                    <a:pt x="33409" y="7177"/>
                    <a:pt x="33862" y="7093"/>
                    <a:pt x="33898" y="6867"/>
                  </a:cubicBezTo>
                  <a:cubicBezTo>
                    <a:pt x="33945" y="6581"/>
                    <a:pt x="33957" y="6581"/>
                    <a:pt x="33886" y="6474"/>
                  </a:cubicBezTo>
                  <a:lnTo>
                    <a:pt x="33886" y="6474"/>
                  </a:lnTo>
                  <a:cubicBezTo>
                    <a:pt x="34433" y="6569"/>
                    <a:pt x="35053" y="6605"/>
                    <a:pt x="35481" y="6641"/>
                  </a:cubicBezTo>
                  <a:cubicBezTo>
                    <a:pt x="35556" y="6647"/>
                    <a:pt x="35629" y="6650"/>
                    <a:pt x="35702" y="6650"/>
                  </a:cubicBezTo>
                  <a:cubicBezTo>
                    <a:pt x="36046" y="6650"/>
                    <a:pt x="36367" y="6591"/>
                    <a:pt x="36701" y="6591"/>
                  </a:cubicBezTo>
                  <a:cubicBezTo>
                    <a:pt x="36966" y="6591"/>
                    <a:pt x="37239" y="6628"/>
                    <a:pt x="37541" y="6760"/>
                  </a:cubicBezTo>
                  <a:cubicBezTo>
                    <a:pt x="37874" y="6903"/>
                    <a:pt x="38101" y="7129"/>
                    <a:pt x="38434" y="7272"/>
                  </a:cubicBezTo>
                  <a:cubicBezTo>
                    <a:pt x="39218" y="7609"/>
                    <a:pt x="40672" y="8128"/>
                    <a:pt x="41813" y="8128"/>
                  </a:cubicBezTo>
                  <a:cubicBezTo>
                    <a:pt x="42162" y="8128"/>
                    <a:pt x="42482" y="8080"/>
                    <a:pt x="42744" y="7963"/>
                  </a:cubicBezTo>
                  <a:cubicBezTo>
                    <a:pt x="42875" y="7915"/>
                    <a:pt x="42851" y="7760"/>
                    <a:pt x="42792" y="7665"/>
                  </a:cubicBezTo>
                  <a:cubicBezTo>
                    <a:pt x="42673" y="7522"/>
                    <a:pt x="42280" y="7320"/>
                    <a:pt x="41911" y="7165"/>
                  </a:cubicBezTo>
                  <a:lnTo>
                    <a:pt x="41911" y="7165"/>
                  </a:lnTo>
                  <a:cubicBezTo>
                    <a:pt x="42244" y="7188"/>
                    <a:pt x="42613" y="7206"/>
                    <a:pt x="42869" y="7206"/>
                  </a:cubicBezTo>
                  <a:cubicBezTo>
                    <a:pt x="43006" y="7206"/>
                    <a:pt x="43111" y="7201"/>
                    <a:pt x="43161" y="7189"/>
                  </a:cubicBezTo>
                  <a:cubicBezTo>
                    <a:pt x="44137" y="6962"/>
                    <a:pt x="44839" y="6355"/>
                    <a:pt x="44363" y="5367"/>
                  </a:cubicBezTo>
                  <a:cubicBezTo>
                    <a:pt x="43923" y="4486"/>
                    <a:pt x="41815" y="3605"/>
                    <a:pt x="40898" y="3438"/>
                  </a:cubicBezTo>
                  <a:cubicBezTo>
                    <a:pt x="40369" y="3343"/>
                    <a:pt x="39830" y="3319"/>
                    <a:pt x="39290" y="3319"/>
                  </a:cubicBezTo>
                  <a:cubicBezTo>
                    <a:pt x="38749" y="3319"/>
                    <a:pt x="38208" y="3343"/>
                    <a:pt x="37672" y="3343"/>
                  </a:cubicBezTo>
                  <a:cubicBezTo>
                    <a:pt x="36565" y="3343"/>
                    <a:pt x="35755" y="3105"/>
                    <a:pt x="34719" y="2879"/>
                  </a:cubicBezTo>
                  <a:cubicBezTo>
                    <a:pt x="34422" y="2816"/>
                    <a:pt x="34121" y="2792"/>
                    <a:pt x="33818" y="2792"/>
                  </a:cubicBezTo>
                  <a:cubicBezTo>
                    <a:pt x="33428" y="2792"/>
                    <a:pt x="33036" y="2832"/>
                    <a:pt x="32647" y="2879"/>
                  </a:cubicBezTo>
                  <a:cubicBezTo>
                    <a:pt x="32969" y="2807"/>
                    <a:pt x="33290" y="2724"/>
                    <a:pt x="33612" y="2652"/>
                  </a:cubicBezTo>
                  <a:cubicBezTo>
                    <a:pt x="34103" y="2537"/>
                    <a:pt x="34555" y="2493"/>
                    <a:pt x="34989" y="2493"/>
                  </a:cubicBezTo>
                  <a:cubicBezTo>
                    <a:pt x="36039" y="2493"/>
                    <a:pt x="36984" y="2754"/>
                    <a:pt x="38112" y="2914"/>
                  </a:cubicBezTo>
                  <a:cubicBezTo>
                    <a:pt x="39327" y="3081"/>
                    <a:pt x="40506" y="2879"/>
                    <a:pt x="41696" y="3248"/>
                  </a:cubicBezTo>
                  <a:cubicBezTo>
                    <a:pt x="42315" y="3438"/>
                    <a:pt x="42875" y="3819"/>
                    <a:pt x="43458" y="4045"/>
                  </a:cubicBezTo>
                  <a:cubicBezTo>
                    <a:pt x="43756" y="4153"/>
                    <a:pt x="44935" y="4212"/>
                    <a:pt x="45078" y="4295"/>
                  </a:cubicBezTo>
                  <a:cubicBezTo>
                    <a:pt x="45089" y="4307"/>
                    <a:pt x="45101" y="4307"/>
                    <a:pt x="45113" y="4307"/>
                  </a:cubicBezTo>
                  <a:cubicBezTo>
                    <a:pt x="45066" y="4355"/>
                    <a:pt x="45006" y="4450"/>
                    <a:pt x="44911" y="4617"/>
                  </a:cubicBezTo>
                  <a:cubicBezTo>
                    <a:pt x="44875" y="4664"/>
                    <a:pt x="44875" y="4748"/>
                    <a:pt x="44911" y="4807"/>
                  </a:cubicBezTo>
                  <a:cubicBezTo>
                    <a:pt x="45268" y="5343"/>
                    <a:pt x="45566" y="5141"/>
                    <a:pt x="46137" y="5307"/>
                  </a:cubicBezTo>
                  <a:cubicBezTo>
                    <a:pt x="46292" y="5367"/>
                    <a:pt x="46399" y="5379"/>
                    <a:pt x="46483" y="5391"/>
                  </a:cubicBezTo>
                  <a:cubicBezTo>
                    <a:pt x="46506" y="5415"/>
                    <a:pt x="46530" y="5438"/>
                    <a:pt x="46554" y="5462"/>
                  </a:cubicBezTo>
                  <a:cubicBezTo>
                    <a:pt x="46483" y="5593"/>
                    <a:pt x="46459" y="5748"/>
                    <a:pt x="46530" y="5855"/>
                  </a:cubicBezTo>
                  <a:cubicBezTo>
                    <a:pt x="46562" y="5908"/>
                    <a:pt x="46613" y="5952"/>
                    <a:pt x="46675" y="5952"/>
                  </a:cubicBezTo>
                  <a:cubicBezTo>
                    <a:pt x="46682" y="5952"/>
                    <a:pt x="46689" y="5952"/>
                    <a:pt x="46697" y="5950"/>
                  </a:cubicBezTo>
                  <a:cubicBezTo>
                    <a:pt x="46733" y="5950"/>
                    <a:pt x="46756" y="5938"/>
                    <a:pt x="46792" y="5927"/>
                  </a:cubicBezTo>
                  <a:cubicBezTo>
                    <a:pt x="46816" y="6069"/>
                    <a:pt x="46852" y="6212"/>
                    <a:pt x="46935" y="6296"/>
                  </a:cubicBezTo>
                  <a:cubicBezTo>
                    <a:pt x="47316" y="6712"/>
                    <a:pt x="48566" y="7177"/>
                    <a:pt x="48935" y="7391"/>
                  </a:cubicBezTo>
                  <a:cubicBezTo>
                    <a:pt x="49471" y="7712"/>
                    <a:pt x="49995" y="7855"/>
                    <a:pt x="50578" y="8070"/>
                  </a:cubicBezTo>
                  <a:cubicBezTo>
                    <a:pt x="51174" y="8296"/>
                    <a:pt x="51626" y="8665"/>
                    <a:pt x="52221" y="8808"/>
                  </a:cubicBezTo>
                  <a:cubicBezTo>
                    <a:pt x="52235" y="8811"/>
                    <a:pt x="52249" y="8812"/>
                    <a:pt x="52264" y="8812"/>
                  </a:cubicBezTo>
                  <a:cubicBezTo>
                    <a:pt x="52415" y="8812"/>
                    <a:pt x="52618" y="8673"/>
                    <a:pt x="52719" y="8673"/>
                  </a:cubicBezTo>
                  <a:cubicBezTo>
                    <a:pt x="52729" y="8673"/>
                    <a:pt x="52737" y="8674"/>
                    <a:pt x="52745" y="8677"/>
                  </a:cubicBezTo>
                  <a:cubicBezTo>
                    <a:pt x="53233" y="8867"/>
                    <a:pt x="53864" y="9570"/>
                    <a:pt x="54376" y="9582"/>
                  </a:cubicBezTo>
                  <a:cubicBezTo>
                    <a:pt x="54407" y="9583"/>
                    <a:pt x="54437" y="9583"/>
                    <a:pt x="54465" y="9583"/>
                  </a:cubicBezTo>
                  <a:cubicBezTo>
                    <a:pt x="56007" y="9583"/>
                    <a:pt x="54384" y="8024"/>
                    <a:pt x="54174" y="7474"/>
                  </a:cubicBezTo>
                  <a:cubicBezTo>
                    <a:pt x="54174" y="7462"/>
                    <a:pt x="54174" y="7439"/>
                    <a:pt x="54162" y="7415"/>
                  </a:cubicBezTo>
                  <a:cubicBezTo>
                    <a:pt x="54139" y="7323"/>
                    <a:pt x="54067" y="7281"/>
                    <a:pt x="53994" y="7281"/>
                  </a:cubicBezTo>
                  <a:cubicBezTo>
                    <a:pt x="53952" y="7281"/>
                    <a:pt x="53910" y="7294"/>
                    <a:pt x="53876" y="7320"/>
                  </a:cubicBezTo>
                  <a:cubicBezTo>
                    <a:pt x="53876" y="7262"/>
                    <a:pt x="53876" y="7222"/>
                    <a:pt x="53872" y="7222"/>
                  </a:cubicBezTo>
                  <a:cubicBezTo>
                    <a:pt x="53871" y="7222"/>
                    <a:pt x="53868" y="7230"/>
                    <a:pt x="53864" y="7248"/>
                  </a:cubicBezTo>
                  <a:cubicBezTo>
                    <a:pt x="53897" y="7054"/>
                    <a:pt x="53870" y="6996"/>
                    <a:pt x="53839" y="6996"/>
                  </a:cubicBezTo>
                  <a:cubicBezTo>
                    <a:pt x="53835" y="6996"/>
                    <a:pt x="53832" y="6997"/>
                    <a:pt x="53829" y="6998"/>
                  </a:cubicBezTo>
                  <a:cubicBezTo>
                    <a:pt x="53852" y="6962"/>
                    <a:pt x="53876" y="6927"/>
                    <a:pt x="53924" y="6867"/>
                  </a:cubicBezTo>
                  <a:lnTo>
                    <a:pt x="53924" y="6867"/>
                  </a:lnTo>
                  <a:cubicBezTo>
                    <a:pt x="53918" y="6875"/>
                    <a:pt x="53923" y="6878"/>
                    <a:pt x="53936" y="6878"/>
                  </a:cubicBezTo>
                  <a:cubicBezTo>
                    <a:pt x="54027" y="6878"/>
                    <a:pt x="54515" y="6718"/>
                    <a:pt x="54567" y="6677"/>
                  </a:cubicBezTo>
                  <a:cubicBezTo>
                    <a:pt x="54674" y="6617"/>
                    <a:pt x="54674" y="6331"/>
                    <a:pt x="54710" y="6296"/>
                  </a:cubicBezTo>
                  <a:lnTo>
                    <a:pt x="54710" y="6296"/>
                  </a:lnTo>
                  <a:cubicBezTo>
                    <a:pt x="54666" y="6322"/>
                    <a:pt x="54637" y="6334"/>
                    <a:pt x="54620" y="6334"/>
                  </a:cubicBezTo>
                  <a:cubicBezTo>
                    <a:pt x="54553" y="6334"/>
                    <a:pt x="54665" y="6159"/>
                    <a:pt x="54769" y="6046"/>
                  </a:cubicBezTo>
                  <a:cubicBezTo>
                    <a:pt x="54805" y="6046"/>
                    <a:pt x="54853" y="6058"/>
                    <a:pt x="54888" y="6058"/>
                  </a:cubicBezTo>
                  <a:cubicBezTo>
                    <a:pt x="54865" y="6105"/>
                    <a:pt x="54841" y="6153"/>
                    <a:pt x="54805" y="6236"/>
                  </a:cubicBezTo>
                  <a:cubicBezTo>
                    <a:pt x="54803" y="6238"/>
                    <a:pt x="54807" y="6239"/>
                    <a:pt x="54814" y="6239"/>
                  </a:cubicBezTo>
                  <a:cubicBezTo>
                    <a:pt x="54857" y="6239"/>
                    <a:pt x="55044" y="6211"/>
                    <a:pt x="55126" y="6200"/>
                  </a:cubicBezTo>
                  <a:cubicBezTo>
                    <a:pt x="55234" y="6177"/>
                    <a:pt x="55281" y="6058"/>
                    <a:pt x="55257" y="5962"/>
                  </a:cubicBezTo>
                  <a:cubicBezTo>
                    <a:pt x="55019" y="4819"/>
                    <a:pt x="53186" y="4212"/>
                    <a:pt x="52209" y="3926"/>
                  </a:cubicBezTo>
                  <a:cubicBezTo>
                    <a:pt x="50757" y="3498"/>
                    <a:pt x="49423" y="3069"/>
                    <a:pt x="48030" y="2486"/>
                  </a:cubicBezTo>
                  <a:cubicBezTo>
                    <a:pt x="44089" y="843"/>
                    <a:pt x="39589" y="200"/>
                    <a:pt x="35326" y="33"/>
                  </a:cubicBezTo>
                  <a:cubicBezTo>
                    <a:pt x="34723" y="11"/>
                    <a:pt x="34119" y="1"/>
                    <a:pt x="33517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3" name="Google Shape;733;p71"/>
            <p:cNvSpPr/>
            <p:nvPr/>
          </p:nvSpPr>
          <p:spPr>
            <a:xfrm>
              <a:off x="4392800" y="2117950"/>
              <a:ext cx="625" cy="325"/>
            </a:xfrm>
            <a:custGeom>
              <a:rect b="b" l="l" r="r" t="t"/>
              <a:pathLst>
                <a:path extrusionOk="0" h="13" w="25">
                  <a:moveTo>
                    <a:pt x="24" y="0"/>
                  </a:moveTo>
                  <a:cubicBezTo>
                    <a:pt x="12" y="0"/>
                    <a:pt x="12" y="0"/>
                    <a:pt x="0" y="12"/>
                  </a:cubicBezTo>
                  <a:cubicBezTo>
                    <a:pt x="12" y="12"/>
                    <a:pt x="12" y="0"/>
                    <a:pt x="24" y="0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4" name="Google Shape;734;p71"/>
            <p:cNvSpPr/>
            <p:nvPr/>
          </p:nvSpPr>
          <p:spPr>
            <a:xfrm>
              <a:off x="3768900" y="2144450"/>
              <a:ext cx="275" cy="800"/>
            </a:xfrm>
            <a:custGeom>
              <a:rect b="b" l="l" r="r" t="t"/>
              <a:pathLst>
                <a:path extrusionOk="0" h="32" w="11">
                  <a:moveTo>
                    <a:pt x="1" y="0"/>
                  </a:moveTo>
                  <a:cubicBezTo>
                    <a:pt x="6" y="22"/>
                    <a:pt x="9" y="32"/>
                    <a:pt x="10" y="32"/>
                  </a:cubicBezTo>
                  <a:cubicBezTo>
                    <a:pt x="10" y="32"/>
                    <a:pt x="7" y="19"/>
                    <a:pt x="1" y="0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5" name="Google Shape;735;p71"/>
            <p:cNvSpPr/>
            <p:nvPr/>
          </p:nvSpPr>
          <p:spPr>
            <a:xfrm>
              <a:off x="4255275" y="2306125"/>
              <a:ext cx="146475" cy="86025"/>
            </a:xfrm>
            <a:custGeom>
              <a:rect b="b" l="l" r="r" t="t"/>
              <a:pathLst>
                <a:path extrusionOk="0" h="3441" w="5859">
                  <a:moveTo>
                    <a:pt x="1519" y="1"/>
                  </a:moveTo>
                  <a:cubicBezTo>
                    <a:pt x="1477" y="1"/>
                    <a:pt x="1429" y="46"/>
                    <a:pt x="1394" y="46"/>
                  </a:cubicBezTo>
                  <a:lnTo>
                    <a:pt x="1382" y="46"/>
                  </a:lnTo>
                  <a:cubicBezTo>
                    <a:pt x="548" y="665"/>
                    <a:pt x="1" y="1987"/>
                    <a:pt x="906" y="2368"/>
                  </a:cubicBezTo>
                  <a:cubicBezTo>
                    <a:pt x="1035" y="2424"/>
                    <a:pt x="1197" y="2438"/>
                    <a:pt x="1361" y="2438"/>
                  </a:cubicBezTo>
                  <a:cubicBezTo>
                    <a:pt x="1514" y="2438"/>
                    <a:pt x="1668" y="2426"/>
                    <a:pt x="1799" y="2426"/>
                  </a:cubicBezTo>
                  <a:cubicBezTo>
                    <a:pt x="1824" y="2426"/>
                    <a:pt x="1847" y="2426"/>
                    <a:pt x="1870" y="2427"/>
                  </a:cubicBezTo>
                  <a:cubicBezTo>
                    <a:pt x="2573" y="2463"/>
                    <a:pt x="3013" y="2427"/>
                    <a:pt x="3573" y="2856"/>
                  </a:cubicBezTo>
                  <a:cubicBezTo>
                    <a:pt x="4028" y="3197"/>
                    <a:pt x="4755" y="3441"/>
                    <a:pt x="5338" y="3441"/>
                  </a:cubicBezTo>
                  <a:cubicBezTo>
                    <a:pt x="5365" y="3441"/>
                    <a:pt x="5392" y="3440"/>
                    <a:pt x="5418" y="3439"/>
                  </a:cubicBezTo>
                  <a:cubicBezTo>
                    <a:pt x="5692" y="3439"/>
                    <a:pt x="5823" y="3391"/>
                    <a:pt x="5835" y="3070"/>
                  </a:cubicBezTo>
                  <a:cubicBezTo>
                    <a:pt x="5859" y="2439"/>
                    <a:pt x="5311" y="2379"/>
                    <a:pt x="4894" y="2332"/>
                  </a:cubicBezTo>
                  <a:cubicBezTo>
                    <a:pt x="3977" y="2201"/>
                    <a:pt x="4227" y="1225"/>
                    <a:pt x="3501" y="808"/>
                  </a:cubicBezTo>
                  <a:cubicBezTo>
                    <a:pt x="3180" y="641"/>
                    <a:pt x="2834" y="689"/>
                    <a:pt x="2489" y="629"/>
                  </a:cubicBezTo>
                  <a:cubicBezTo>
                    <a:pt x="1977" y="534"/>
                    <a:pt x="1870" y="355"/>
                    <a:pt x="1560" y="22"/>
                  </a:cubicBezTo>
                  <a:cubicBezTo>
                    <a:pt x="1548" y="6"/>
                    <a:pt x="1534" y="1"/>
                    <a:pt x="1519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6" name="Google Shape;736;p71"/>
            <p:cNvSpPr/>
            <p:nvPr/>
          </p:nvSpPr>
          <p:spPr>
            <a:xfrm>
              <a:off x="3556975" y="3417150"/>
              <a:ext cx="57775" cy="54400"/>
            </a:xfrm>
            <a:custGeom>
              <a:rect b="b" l="l" r="r" t="t"/>
              <a:pathLst>
                <a:path extrusionOk="0" h="2176" w="2311">
                  <a:moveTo>
                    <a:pt x="655" y="0"/>
                  </a:moveTo>
                  <a:cubicBezTo>
                    <a:pt x="455" y="0"/>
                    <a:pt x="267" y="54"/>
                    <a:pt x="120" y="194"/>
                  </a:cubicBezTo>
                  <a:cubicBezTo>
                    <a:pt x="84" y="206"/>
                    <a:pt x="60" y="229"/>
                    <a:pt x="36" y="277"/>
                  </a:cubicBezTo>
                  <a:cubicBezTo>
                    <a:pt x="13" y="313"/>
                    <a:pt x="1" y="360"/>
                    <a:pt x="1" y="396"/>
                  </a:cubicBezTo>
                  <a:cubicBezTo>
                    <a:pt x="1" y="503"/>
                    <a:pt x="36" y="610"/>
                    <a:pt x="60" y="718"/>
                  </a:cubicBezTo>
                  <a:cubicBezTo>
                    <a:pt x="132" y="1051"/>
                    <a:pt x="215" y="1396"/>
                    <a:pt x="346" y="1706"/>
                  </a:cubicBezTo>
                  <a:cubicBezTo>
                    <a:pt x="445" y="1936"/>
                    <a:pt x="593" y="2176"/>
                    <a:pt x="858" y="2176"/>
                  </a:cubicBezTo>
                  <a:cubicBezTo>
                    <a:pt x="881" y="2176"/>
                    <a:pt x="905" y="2174"/>
                    <a:pt x="929" y="2170"/>
                  </a:cubicBezTo>
                  <a:cubicBezTo>
                    <a:pt x="1191" y="2122"/>
                    <a:pt x="1418" y="1872"/>
                    <a:pt x="1560" y="1658"/>
                  </a:cubicBezTo>
                  <a:cubicBezTo>
                    <a:pt x="1703" y="1444"/>
                    <a:pt x="1715" y="1360"/>
                    <a:pt x="1989" y="1230"/>
                  </a:cubicBezTo>
                  <a:cubicBezTo>
                    <a:pt x="2096" y="1170"/>
                    <a:pt x="2191" y="1134"/>
                    <a:pt x="2227" y="1003"/>
                  </a:cubicBezTo>
                  <a:cubicBezTo>
                    <a:pt x="2311" y="729"/>
                    <a:pt x="1965" y="527"/>
                    <a:pt x="1787" y="396"/>
                  </a:cubicBezTo>
                  <a:cubicBezTo>
                    <a:pt x="1501" y="214"/>
                    <a:pt x="1053" y="0"/>
                    <a:pt x="655" y="0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7" name="Google Shape;737;p71"/>
            <p:cNvSpPr/>
            <p:nvPr/>
          </p:nvSpPr>
          <p:spPr>
            <a:xfrm>
              <a:off x="4824700" y="2422200"/>
              <a:ext cx="321800" cy="831450"/>
            </a:xfrm>
            <a:custGeom>
              <a:rect b="b" l="l" r="r" t="t"/>
              <a:pathLst>
                <a:path extrusionOk="0" h="33258" w="12872">
                  <a:moveTo>
                    <a:pt x="10156" y="25264"/>
                  </a:moveTo>
                  <a:lnTo>
                    <a:pt x="10156" y="25264"/>
                  </a:lnTo>
                  <a:cubicBezTo>
                    <a:pt x="10192" y="25407"/>
                    <a:pt x="10240" y="25561"/>
                    <a:pt x="10287" y="25752"/>
                  </a:cubicBezTo>
                  <a:cubicBezTo>
                    <a:pt x="10371" y="26109"/>
                    <a:pt x="10430" y="26395"/>
                    <a:pt x="10478" y="26657"/>
                  </a:cubicBezTo>
                  <a:cubicBezTo>
                    <a:pt x="10371" y="26192"/>
                    <a:pt x="10264" y="25728"/>
                    <a:pt x="10156" y="25264"/>
                  </a:cubicBezTo>
                  <a:close/>
                  <a:moveTo>
                    <a:pt x="209" y="1"/>
                  </a:moveTo>
                  <a:cubicBezTo>
                    <a:pt x="154" y="1"/>
                    <a:pt x="105" y="33"/>
                    <a:pt x="72" y="82"/>
                  </a:cubicBezTo>
                  <a:cubicBezTo>
                    <a:pt x="24" y="118"/>
                    <a:pt x="0" y="177"/>
                    <a:pt x="24" y="249"/>
                  </a:cubicBezTo>
                  <a:cubicBezTo>
                    <a:pt x="774" y="4071"/>
                    <a:pt x="4227" y="6333"/>
                    <a:pt x="5668" y="9917"/>
                  </a:cubicBezTo>
                  <a:cubicBezTo>
                    <a:pt x="6906" y="13012"/>
                    <a:pt x="7478" y="16394"/>
                    <a:pt x="8430" y="19572"/>
                  </a:cubicBezTo>
                  <a:cubicBezTo>
                    <a:pt x="9371" y="22740"/>
                    <a:pt x="10014" y="25919"/>
                    <a:pt x="10609" y="29145"/>
                  </a:cubicBezTo>
                  <a:cubicBezTo>
                    <a:pt x="10760" y="30006"/>
                    <a:pt x="11219" y="33258"/>
                    <a:pt x="12586" y="33258"/>
                  </a:cubicBezTo>
                  <a:cubicBezTo>
                    <a:pt x="12617" y="33258"/>
                    <a:pt x="12648" y="33256"/>
                    <a:pt x="12681" y="33253"/>
                  </a:cubicBezTo>
                  <a:cubicBezTo>
                    <a:pt x="12788" y="33241"/>
                    <a:pt x="12871" y="33181"/>
                    <a:pt x="12871" y="33062"/>
                  </a:cubicBezTo>
                  <a:cubicBezTo>
                    <a:pt x="12538" y="20918"/>
                    <a:pt x="8180" y="9405"/>
                    <a:pt x="370" y="94"/>
                  </a:cubicBezTo>
                  <a:cubicBezTo>
                    <a:pt x="346" y="58"/>
                    <a:pt x="322" y="34"/>
                    <a:pt x="286" y="22"/>
                  </a:cubicBezTo>
                  <a:cubicBezTo>
                    <a:pt x="260" y="8"/>
                    <a:pt x="234" y="1"/>
                    <a:pt x="209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8" name="Google Shape;738;p71"/>
            <p:cNvSpPr/>
            <p:nvPr/>
          </p:nvSpPr>
          <p:spPr>
            <a:xfrm>
              <a:off x="4433875" y="2133725"/>
              <a:ext cx="96475" cy="62525"/>
            </a:xfrm>
            <a:custGeom>
              <a:rect b="b" l="l" r="r" t="t"/>
              <a:pathLst>
                <a:path extrusionOk="0" h="2501" w="3859">
                  <a:moveTo>
                    <a:pt x="1896" y="5"/>
                  </a:moveTo>
                  <a:cubicBezTo>
                    <a:pt x="1878" y="5"/>
                    <a:pt x="1861" y="7"/>
                    <a:pt x="1846" y="12"/>
                  </a:cubicBezTo>
                  <a:lnTo>
                    <a:pt x="1834" y="12"/>
                  </a:lnTo>
                  <a:cubicBezTo>
                    <a:pt x="1620" y="48"/>
                    <a:pt x="1" y="1"/>
                    <a:pt x="310" y="620"/>
                  </a:cubicBezTo>
                  <a:cubicBezTo>
                    <a:pt x="441" y="858"/>
                    <a:pt x="917" y="989"/>
                    <a:pt x="1132" y="1132"/>
                  </a:cubicBezTo>
                  <a:cubicBezTo>
                    <a:pt x="1608" y="1441"/>
                    <a:pt x="1929" y="1917"/>
                    <a:pt x="2394" y="2227"/>
                  </a:cubicBezTo>
                  <a:cubicBezTo>
                    <a:pt x="2624" y="2370"/>
                    <a:pt x="2919" y="2500"/>
                    <a:pt x="3175" y="2500"/>
                  </a:cubicBezTo>
                  <a:cubicBezTo>
                    <a:pt x="3410" y="2500"/>
                    <a:pt x="3612" y="2391"/>
                    <a:pt x="3703" y="2084"/>
                  </a:cubicBezTo>
                  <a:cubicBezTo>
                    <a:pt x="3787" y="1798"/>
                    <a:pt x="3858" y="1298"/>
                    <a:pt x="3691" y="1048"/>
                  </a:cubicBezTo>
                  <a:cubicBezTo>
                    <a:pt x="3560" y="858"/>
                    <a:pt x="3120" y="703"/>
                    <a:pt x="2929" y="584"/>
                  </a:cubicBezTo>
                  <a:cubicBezTo>
                    <a:pt x="2608" y="393"/>
                    <a:pt x="2298" y="215"/>
                    <a:pt x="1977" y="24"/>
                  </a:cubicBezTo>
                  <a:cubicBezTo>
                    <a:pt x="1949" y="10"/>
                    <a:pt x="1921" y="5"/>
                    <a:pt x="1896" y="5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9" name="Google Shape;739;p71"/>
            <p:cNvSpPr/>
            <p:nvPr/>
          </p:nvSpPr>
          <p:spPr>
            <a:xfrm>
              <a:off x="3614125" y="4495475"/>
              <a:ext cx="588200" cy="91450"/>
            </a:xfrm>
            <a:custGeom>
              <a:rect b="b" l="l" r="r" t="t"/>
              <a:pathLst>
                <a:path extrusionOk="0" h="3658" w="23528">
                  <a:moveTo>
                    <a:pt x="22412" y="0"/>
                  </a:moveTo>
                  <a:cubicBezTo>
                    <a:pt x="21555" y="0"/>
                    <a:pt x="20563" y="308"/>
                    <a:pt x="19932" y="483"/>
                  </a:cubicBezTo>
                  <a:cubicBezTo>
                    <a:pt x="18408" y="1042"/>
                    <a:pt x="16919" y="1733"/>
                    <a:pt x="15407" y="2316"/>
                  </a:cubicBezTo>
                  <a:cubicBezTo>
                    <a:pt x="14586" y="2638"/>
                    <a:pt x="13550" y="2840"/>
                    <a:pt x="12502" y="2995"/>
                  </a:cubicBezTo>
                  <a:cubicBezTo>
                    <a:pt x="12312" y="3007"/>
                    <a:pt x="12121" y="3031"/>
                    <a:pt x="11895" y="3066"/>
                  </a:cubicBezTo>
                  <a:lnTo>
                    <a:pt x="11883" y="3066"/>
                  </a:lnTo>
                  <a:cubicBezTo>
                    <a:pt x="11193" y="3150"/>
                    <a:pt x="10526" y="3209"/>
                    <a:pt x="9931" y="3245"/>
                  </a:cubicBezTo>
                  <a:cubicBezTo>
                    <a:pt x="9883" y="3257"/>
                    <a:pt x="9847" y="3269"/>
                    <a:pt x="9811" y="3304"/>
                  </a:cubicBezTo>
                  <a:cubicBezTo>
                    <a:pt x="9788" y="3269"/>
                    <a:pt x="9752" y="3257"/>
                    <a:pt x="9692" y="3245"/>
                  </a:cubicBezTo>
                  <a:cubicBezTo>
                    <a:pt x="6736" y="3132"/>
                    <a:pt x="3727" y="2549"/>
                    <a:pt x="765" y="2549"/>
                  </a:cubicBezTo>
                  <a:cubicBezTo>
                    <a:pt x="601" y="2549"/>
                    <a:pt x="438" y="2551"/>
                    <a:pt x="275" y="2554"/>
                  </a:cubicBezTo>
                  <a:cubicBezTo>
                    <a:pt x="72" y="2566"/>
                    <a:pt x="1" y="2900"/>
                    <a:pt x="227" y="2935"/>
                  </a:cubicBezTo>
                  <a:cubicBezTo>
                    <a:pt x="429" y="2959"/>
                    <a:pt x="632" y="2983"/>
                    <a:pt x="834" y="3019"/>
                  </a:cubicBezTo>
                  <a:cubicBezTo>
                    <a:pt x="965" y="3054"/>
                    <a:pt x="1168" y="3078"/>
                    <a:pt x="1394" y="3090"/>
                  </a:cubicBezTo>
                  <a:cubicBezTo>
                    <a:pt x="3858" y="3435"/>
                    <a:pt x="6347" y="3626"/>
                    <a:pt x="8847" y="3638"/>
                  </a:cubicBezTo>
                  <a:cubicBezTo>
                    <a:pt x="9133" y="3638"/>
                    <a:pt x="9407" y="3638"/>
                    <a:pt x="9692" y="3626"/>
                  </a:cubicBezTo>
                  <a:cubicBezTo>
                    <a:pt x="9740" y="3626"/>
                    <a:pt x="9788" y="3614"/>
                    <a:pt x="9811" y="3590"/>
                  </a:cubicBezTo>
                  <a:cubicBezTo>
                    <a:pt x="9847" y="3614"/>
                    <a:pt x="9883" y="3626"/>
                    <a:pt x="9931" y="3626"/>
                  </a:cubicBezTo>
                  <a:cubicBezTo>
                    <a:pt x="10145" y="3626"/>
                    <a:pt x="10359" y="3614"/>
                    <a:pt x="10573" y="3614"/>
                  </a:cubicBezTo>
                  <a:cubicBezTo>
                    <a:pt x="10683" y="3644"/>
                    <a:pt x="10812" y="3657"/>
                    <a:pt x="10955" y="3657"/>
                  </a:cubicBezTo>
                  <a:cubicBezTo>
                    <a:pt x="11153" y="3657"/>
                    <a:pt x="11379" y="3632"/>
                    <a:pt x="11621" y="3590"/>
                  </a:cubicBezTo>
                  <a:cubicBezTo>
                    <a:pt x="13764" y="3543"/>
                    <a:pt x="16110" y="3447"/>
                    <a:pt x="17967" y="2709"/>
                  </a:cubicBezTo>
                  <a:cubicBezTo>
                    <a:pt x="19444" y="2114"/>
                    <a:pt x="20884" y="1447"/>
                    <a:pt x="22408" y="923"/>
                  </a:cubicBezTo>
                  <a:cubicBezTo>
                    <a:pt x="22742" y="804"/>
                    <a:pt x="23182" y="768"/>
                    <a:pt x="23444" y="506"/>
                  </a:cubicBezTo>
                  <a:cubicBezTo>
                    <a:pt x="23527" y="423"/>
                    <a:pt x="23516" y="268"/>
                    <a:pt x="23408" y="209"/>
                  </a:cubicBezTo>
                  <a:cubicBezTo>
                    <a:pt x="23128" y="58"/>
                    <a:pt x="22782" y="0"/>
                    <a:pt x="22412" y="0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0" name="Google Shape;740;p71"/>
            <p:cNvSpPr/>
            <p:nvPr/>
          </p:nvSpPr>
          <p:spPr>
            <a:xfrm>
              <a:off x="2669675" y="2505800"/>
              <a:ext cx="2486350" cy="2080925"/>
            </a:xfrm>
            <a:custGeom>
              <a:rect b="b" l="l" r="r" t="t"/>
              <a:pathLst>
                <a:path extrusionOk="0" h="83237" w="99454">
                  <a:moveTo>
                    <a:pt x="89619" y="0"/>
                  </a:moveTo>
                  <a:cubicBezTo>
                    <a:pt x="80891" y="32445"/>
                    <a:pt x="51257" y="56341"/>
                    <a:pt x="16050" y="56341"/>
                  </a:cubicBezTo>
                  <a:cubicBezTo>
                    <a:pt x="10537" y="56341"/>
                    <a:pt x="5179" y="55745"/>
                    <a:pt x="0" y="54638"/>
                  </a:cubicBezTo>
                  <a:lnTo>
                    <a:pt x="0" y="54638"/>
                  </a:lnTo>
                  <a:cubicBezTo>
                    <a:pt x="8727" y="71616"/>
                    <a:pt x="26420" y="83237"/>
                    <a:pt x="46827" y="83237"/>
                  </a:cubicBezTo>
                  <a:cubicBezTo>
                    <a:pt x="75891" y="83237"/>
                    <a:pt x="99453" y="59686"/>
                    <a:pt x="99453" y="30623"/>
                  </a:cubicBezTo>
                  <a:cubicBezTo>
                    <a:pt x="99453" y="19193"/>
                    <a:pt x="95810" y="8620"/>
                    <a:pt x="89619" y="0"/>
                  </a:cubicBezTo>
                  <a:close/>
                </a:path>
              </a:pathLst>
            </a:custGeom>
            <a:solidFill>
              <a:srgbClr val="043A5B">
                <a:alpha val="3482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4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p72"/>
          <p:cNvSpPr txBox="1"/>
          <p:nvPr>
            <p:ph idx="2" type="title"/>
          </p:nvPr>
        </p:nvSpPr>
        <p:spPr>
          <a:xfrm>
            <a:off x="4684975" y="1180775"/>
            <a:ext cx="18138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/>
              <a:t>Rainfall</a:t>
            </a:r>
            <a:endParaRPr sz="2200"/>
          </a:p>
        </p:txBody>
      </p:sp>
      <p:sp>
        <p:nvSpPr>
          <p:cNvPr id="746" name="Google Shape;746;p72"/>
          <p:cNvSpPr txBox="1"/>
          <p:nvPr>
            <p:ph idx="1" type="subTitle"/>
          </p:nvPr>
        </p:nvSpPr>
        <p:spPr>
          <a:xfrm>
            <a:off x="4729025" y="1715450"/>
            <a:ext cx="1955700" cy="261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C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ontrols the timing of reproductive activity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Reproduction occurs in the rainy season: 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high temperatures + high rainfalls 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keep the </a:t>
            </a: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soil moisture 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→ preventing </a:t>
            </a: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desiccation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 of the eggs 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47" name="Google Shape;747;p72"/>
          <p:cNvSpPr txBox="1"/>
          <p:nvPr>
            <p:ph type="title"/>
          </p:nvPr>
        </p:nvSpPr>
        <p:spPr>
          <a:xfrm>
            <a:off x="717525" y="324390"/>
            <a:ext cx="77088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3000"/>
              <a:t>E</a:t>
            </a:r>
            <a:r>
              <a:rPr lang="en-GB" sz="3000"/>
              <a:t>nvironmental Factors</a:t>
            </a:r>
            <a:endParaRPr sz="3000"/>
          </a:p>
        </p:txBody>
      </p:sp>
      <p:sp>
        <p:nvSpPr>
          <p:cNvPr id="748" name="Google Shape;748;p72"/>
          <p:cNvSpPr txBox="1"/>
          <p:nvPr>
            <p:ph idx="5" type="title"/>
          </p:nvPr>
        </p:nvSpPr>
        <p:spPr>
          <a:xfrm>
            <a:off x="129525" y="1180775"/>
            <a:ext cx="1801200" cy="49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/>
              <a:t>Temperature</a:t>
            </a:r>
            <a:endParaRPr sz="2200"/>
          </a:p>
        </p:txBody>
      </p:sp>
      <p:sp>
        <p:nvSpPr>
          <p:cNvPr id="749" name="Google Shape;749;p72"/>
          <p:cNvSpPr txBox="1"/>
          <p:nvPr>
            <p:ph idx="6" type="subTitle"/>
          </p:nvPr>
        </p:nvSpPr>
        <p:spPr>
          <a:xfrm>
            <a:off x="2455888" y="1745525"/>
            <a:ext cx="2092500" cy="206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Tolerance for </a:t>
            </a: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drier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 conditions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Breeding period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 limited to a </a:t>
            </a: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wet season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 [Relative humidity 84%-100%]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→ 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fewer frogs in the wet season than in the dry season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750" name="Google Shape;750;p72"/>
          <p:cNvGrpSpPr/>
          <p:nvPr/>
        </p:nvGrpSpPr>
        <p:grpSpPr>
          <a:xfrm flipH="1">
            <a:off x="312364" y="1668043"/>
            <a:ext cx="446222" cy="77476"/>
            <a:chOff x="6146875" y="1767300"/>
            <a:chExt cx="331025" cy="57475"/>
          </a:xfrm>
        </p:grpSpPr>
        <p:sp>
          <p:nvSpPr>
            <p:cNvPr id="751" name="Google Shape;751;p72"/>
            <p:cNvSpPr/>
            <p:nvPr/>
          </p:nvSpPr>
          <p:spPr>
            <a:xfrm>
              <a:off x="6277250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2" name="Google Shape;752;p72"/>
            <p:cNvSpPr/>
            <p:nvPr/>
          </p:nvSpPr>
          <p:spPr>
            <a:xfrm>
              <a:off x="6146875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3" name="Google Shape;753;p72"/>
            <p:cNvSpPr/>
            <p:nvPr/>
          </p:nvSpPr>
          <p:spPr>
            <a:xfrm>
              <a:off x="6403775" y="1767300"/>
              <a:ext cx="74125" cy="57475"/>
            </a:xfrm>
            <a:custGeom>
              <a:rect b="b" l="l" r="r" t="t"/>
              <a:pathLst>
                <a:path extrusionOk="0" h="2299" w="2965">
                  <a:moveTo>
                    <a:pt x="1488" y="1"/>
                  </a:moveTo>
                  <a:cubicBezTo>
                    <a:pt x="0" y="1"/>
                    <a:pt x="0" y="2299"/>
                    <a:pt x="1488" y="2299"/>
                  </a:cubicBezTo>
                  <a:cubicBezTo>
                    <a:pt x="2965" y="2299"/>
                    <a:pt x="2965" y="1"/>
                    <a:pt x="14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54" name="Google Shape;754;p72"/>
          <p:cNvGrpSpPr/>
          <p:nvPr/>
        </p:nvGrpSpPr>
        <p:grpSpPr>
          <a:xfrm flipH="1">
            <a:off x="2540277" y="1637968"/>
            <a:ext cx="446222" cy="77476"/>
            <a:chOff x="6146875" y="1767300"/>
            <a:chExt cx="331025" cy="57475"/>
          </a:xfrm>
        </p:grpSpPr>
        <p:sp>
          <p:nvSpPr>
            <p:cNvPr id="755" name="Google Shape;755;p72"/>
            <p:cNvSpPr/>
            <p:nvPr/>
          </p:nvSpPr>
          <p:spPr>
            <a:xfrm>
              <a:off x="6277250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6" name="Google Shape;756;p72"/>
            <p:cNvSpPr/>
            <p:nvPr/>
          </p:nvSpPr>
          <p:spPr>
            <a:xfrm>
              <a:off x="6146875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7" name="Google Shape;757;p72"/>
            <p:cNvSpPr/>
            <p:nvPr/>
          </p:nvSpPr>
          <p:spPr>
            <a:xfrm>
              <a:off x="6403775" y="1767300"/>
              <a:ext cx="74125" cy="57475"/>
            </a:xfrm>
            <a:custGeom>
              <a:rect b="b" l="l" r="r" t="t"/>
              <a:pathLst>
                <a:path extrusionOk="0" h="2299" w="2965">
                  <a:moveTo>
                    <a:pt x="1488" y="1"/>
                  </a:moveTo>
                  <a:cubicBezTo>
                    <a:pt x="0" y="1"/>
                    <a:pt x="0" y="2299"/>
                    <a:pt x="1488" y="2299"/>
                  </a:cubicBezTo>
                  <a:cubicBezTo>
                    <a:pt x="2965" y="2299"/>
                    <a:pt x="2965" y="1"/>
                    <a:pt x="14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58" name="Google Shape;758;p72"/>
          <p:cNvGrpSpPr/>
          <p:nvPr/>
        </p:nvGrpSpPr>
        <p:grpSpPr>
          <a:xfrm flipH="1">
            <a:off x="4868864" y="1637968"/>
            <a:ext cx="446222" cy="77476"/>
            <a:chOff x="6146875" y="1767300"/>
            <a:chExt cx="331025" cy="57475"/>
          </a:xfrm>
        </p:grpSpPr>
        <p:sp>
          <p:nvSpPr>
            <p:cNvPr id="759" name="Google Shape;759;p72"/>
            <p:cNvSpPr/>
            <p:nvPr/>
          </p:nvSpPr>
          <p:spPr>
            <a:xfrm>
              <a:off x="6277250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0" name="Google Shape;760;p72"/>
            <p:cNvSpPr/>
            <p:nvPr/>
          </p:nvSpPr>
          <p:spPr>
            <a:xfrm>
              <a:off x="6146875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1" name="Google Shape;761;p72"/>
            <p:cNvSpPr/>
            <p:nvPr/>
          </p:nvSpPr>
          <p:spPr>
            <a:xfrm>
              <a:off x="6403775" y="1767300"/>
              <a:ext cx="74125" cy="57475"/>
            </a:xfrm>
            <a:custGeom>
              <a:rect b="b" l="l" r="r" t="t"/>
              <a:pathLst>
                <a:path extrusionOk="0" h="2299" w="2965">
                  <a:moveTo>
                    <a:pt x="1488" y="1"/>
                  </a:moveTo>
                  <a:cubicBezTo>
                    <a:pt x="0" y="1"/>
                    <a:pt x="0" y="2299"/>
                    <a:pt x="1488" y="2299"/>
                  </a:cubicBezTo>
                  <a:cubicBezTo>
                    <a:pt x="2965" y="2299"/>
                    <a:pt x="2965" y="1"/>
                    <a:pt x="14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2" name="Google Shape;762;p72"/>
          <p:cNvSpPr txBox="1"/>
          <p:nvPr/>
        </p:nvSpPr>
        <p:spPr>
          <a:xfrm>
            <a:off x="111075" y="1745525"/>
            <a:ext cx="2164200" cy="27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T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olerance for </a:t>
            </a: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higher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temperatures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swald"/>
              <a:buChar char="●"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maximum: 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36.4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°C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- 41.8°C 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swald"/>
              <a:buChar char="●"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seasonal daily minimum: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4°C - 8°C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swald"/>
              <a:buChar char="●"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breeding: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	23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°C - 30°C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3" name="Google Shape;763;p72"/>
          <p:cNvSpPr txBox="1"/>
          <p:nvPr>
            <p:ph idx="5" type="title"/>
          </p:nvPr>
        </p:nvSpPr>
        <p:spPr>
          <a:xfrm>
            <a:off x="2407250" y="1180775"/>
            <a:ext cx="1801200" cy="49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/>
              <a:t>Humidity</a:t>
            </a:r>
            <a:endParaRPr sz="2200"/>
          </a:p>
        </p:txBody>
      </p:sp>
      <p:sp>
        <p:nvSpPr>
          <p:cNvPr id="764" name="Google Shape;764;p72"/>
          <p:cNvSpPr txBox="1"/>
          <p:nvPr/>
        </p:nvSpPr>
        <p:spPr>
          <a:xfrm>
            <a:off x="126175" y="4826025"/>
            <a:ext cx="8643900" cy="3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>
                <a:solidFill>
                  <a:schemeClr val="dk1"/>
                </a:solidFill>
              </a:rPr>
              <a:t>Biology and Impacts of Pacific Island Invasive Species. 8. Eleutherodactylus planirostris, the Greenhouse Frog (Anura: Eleutherodactylidae) 2012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>
                <a:solidFill>
                  <a:schemeClr val="dk1"/>
                </a:solidFill>
              </a:rPr>
              <a:t>Iturriaga, M., Sanz, A., &amp; Oliva, R. (2014). Seasonal reproduction of the greenhouse frog Eleutherodactylus planirostris (Anura: Eleutherodactylidae) in Havana, Cuba. </a:t>
            </a:r>
            <a:r>
              <a:rPr i="1" lang="en-GB" sz="600">
                <a:solidFill>
                  <a:schemeClr val="dk1"/>
                </a:solidFill>
              </a:rPr>
              <a:t>South American Journal of Herpetology</a:t>
            </a:r>
            <a:r>
              <a:rPr lang="en-GB" sz="600">
                <a:solidFill>
                  <a:schemeClr val="dk1"/>
                </a:solidFill>
              </a:rPr>
              <a:t>, </a:t>
            </a:r>
            <a:r>
              <a:rPr i="1" lang="en-GB" sz="600">
                <a:solidFill>
                  <a:schemeClr val="dk1"/>
                </a:solidFill>
              </a:rPr>
              <a:t>9</a:t>
            </a:r>
            <a:r>
              <a:rPr lang="en-GB" sz="600">
                <a:solidFill>
                  <a:schemeClr val="dk1"/>
                </a:solidFill>
              </a:rPr>
              <a:t>(2), 142-150.</a:t>
            </a:r>
            <a:endParaRPr sz="600">
              <a:solidFill>
                <a:schemeClr val="dk1"/>
              </a:solidFill>
            </a:endParaRPr>
          </a:p>
        </p:txBody>
      </p:sp>
      <p:sp>
        <p:nvSpPr>
          <p:cNvPr id="765" name="Google Shape;765;p72"/>
          <p:cNvSpPr txBox="1"/>
          <p:nvPr>
            <p:ph idx="3" type="title"/>
          </p:nvPr>
        </p:nvSpPr>
        <p:spPr>
          <a:xfrm>
            <a:off x="7041075" y="1180775"/>
            <a:ext cx="18939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Photoperiod</a:t>
            </a:r>
            <a:endParaRPr/>
          </a:p>
        </p:txBody>
      </p:sp>
      <p:sp>
        <p:nvSpPr>
          <p:cNvPr id="766" name="Google Shape;766;p72"/>
          <p:cNvSpPr txBox="1"/>
          <p:nvPr>
            <p:ph idx="4" type="subTitle"/>
          </p:nvPr>
        </p:nvSpPr>
        <p:spPr>
          <a:xfrm>
            <a:off x="7055625" y="1740150"/>
            <a:ext cx="2025600" cy="319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I</a:t>
            </a:r>
            <a:r>
              <a:rPr b="1" lang="en-GB" sz="12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nversely </a:t>
            </a:r>
            <a:r>
              <a:rPr lang="en-GB" sz="12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related </a:t>
            </a:r>
            <a:r>
              <a:rPr b="1" lang="en-GB" sz="12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to fat bodies</a:t>
            </a:r>
            <a:endParaRPr b="1" sz="1200"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Fat bodies:</a:t>
            </a:r>
            <a:endParaRPr b="1" sz="1200"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Font typeface="Oswald"/>
              <a:buChar char="●"/>
            </a:pP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as an energetic reserve for reproduction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→ </a:t>
            </a: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inverse relationship 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to the </a:t>
            </a: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gonadal cycle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 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Font typeface="Oswald"/>
              <a:buChar char="●"/>
            </a:pP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main source of the lipids 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that are </a:t>
            </a: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used 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in</a:t>
            </a:r>
            <a:r>
              <a:rPr b="1" lang="en-GB" sz="1200">
                <a:latin typeface="Oswald"/>
                <a:ea typeface="Oswald"/>
                <a:cs typeface="Oswald"/>
                <a:sym typeface="Oswald"/>
              </a:rPr>
              <a:t> yolk synthesis </a:t>
            </a:r>
            <a:r>
              <a:rPr lang="en-GB" sz="1200">
                <a:latin typeface="Oswald"/>
                <a:ea typeface="Oswald"/>
                <a:cs typeface="Oswald"/>
                <a:sym typeface="Oswald"/>
              </a:rPr>
              <a:t>for the development of offspring 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767" name="Google Shape;767;p72"/>
          <p:cNvGrpSpPr/>
          <p:nvPr/>
        </p:nvGrpSpPr>
        <p:grpSpPr>
          <a:xfrm flipH="1">
            <a:off x="7160689" y="1637968"/>
            <a:ext cx="446222" cy="77476"/>
            <a:chOff x="6146875" y="1767300"/>
            <a:chExt cx="331025" cy="57475"/>
          </a:xfrm>
        </p:grpSpPr>
        <p:sp>
          <p:nvSpPr>
            <p:cNvPr id="768" name="Google Shape;768;p72"/>
            <p:cNvSpPr/>
            <p:nvPr/>
          </p:nvSpPr>
          <p:spPr>
            <a:xfrm>
              <a:off x="6277250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9" name="Google Shape;769;p72"/>
            <p:cNvSpPr/>
            <p:nvPr/>
          </p:nvSpPr>
          <p:spPr>
            <a:xfrm>
              <a:off x="6146875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0" name="Google Shape;770;p72"/>
            <p:cNvSpPr/>
            <p:nvPr/>
          </p:nvSpPr>
          <p:spPr>
            <a:xfrm>
              <a:off x="6403775" y="1767300"/>
              <a:ext cx="74125" cy="57475"/>
            </a:xfrm>
            <a:custGeom>
              <a:rect b="b" l="l" r="r" t="t"/>
              <a:pathLst>
                <a:path extrusionOk="0" h="2299" w="2965">
                  <a:moveTo>
                    <a:pt x="1488" y="1"/>
                  </a:moveTo>
                  <a:cubicBezTo>
                    <a:pt x="0" y="1"/>
                    <a:pt x="0" y="2299"/>
                    <a:pt x="1488" y="2299"/>
                  </a:cubicBezTo>
                  <a:cubicBezTo>
                    <a:pt x="2965" y="2299"/>
                    <a:pt x="2965" y="1"/>
                    <a:pt x="14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4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5" name="Google Shape;775;p73"/>
          <p:cNvGraphicFramePr/>
          <p:nvPr/>
        </p:nvGraphicFramePr>
        <p:xfrm>
          <a:off x="45188" y="3889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{4C066AA5-4F0B-4621-BB3B-69DD19EA05AB}</a:tableStyleId>
              </a:tblPr>
              <a:tblGrid>
                <a:gridCol w="1909450"/>
                <a:gridCol w="3669325"/>
                <a:gridCol w="3474850"/>
              </a:tblGrid>
              <a:tr h="350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</a:tr>
              <a:tr h="944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Temperature</a:t>
                      </a:r>
                      <a:endParaRPr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significant correlation: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ambient temperature increases the metabolic rate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→ accelerating the conversion of energy stored in fat bodies for yolk synthesis.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insignificant correlation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</a:tr>
              <a:tr h="13257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Rainfall</a:t>
                      </a:r>
                      <a:endParaRPr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courtship activity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swald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most intense in early wet season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swald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 decline associated with egg-laying and nesting activity of females and perhaps reduced territoriality of males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Times New Roman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 modest resurgence of breeding in early dry season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Dry season: 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swald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minimum relative ovarian mass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swald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high values of fats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Wet season: 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swald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maximum relative ovarian mass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swald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low values of fats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Dry season: 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testes show a regression stage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relative testicular mass: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monthly differences</a:t>
                      </a: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 </a:t>
                      </a: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were </a:t>
                      </a: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not significant</a:t>
                      </a: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, although the </a:t>
                      </a: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greatest </a:t>
                      </a: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values in </a:t>
                      </a: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early-mid wet season</a:t>
                      </a: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 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686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Calling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swald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required warm, humid, but not necessarily wet conditions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swald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peak reproductive activity in wet season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9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Bimodal vitellogenesis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swald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1st wave from late dry to early wet season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swald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2nd wave in late wet season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Egg-laying</a:t>
                      </a: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 in wet season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Spermatogenesis</a:t>
                      </a: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 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started in late dry season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high activity in early-mid wet season 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-29845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Oswald"/>
                        <a:buChar char="●"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ended in early dry season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Grow up into adults</a:t>
                      </a:r>
                      <a:endParaRPr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as early as mid dry season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as early as late wet season</a:t>
                      </a:r>
                      <a:endParaRPr b="1" sz="11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776" name="Google Shape;776;p73"/>
          <p:cNvPicPr preferRelativeResize="0"/>
          <p:nvPr/>
        </p:nvPicPr>
        <p:blipFill rotWithShape="1">
          <a:blip r:embed="rId3">
            <a:alphaModFix/>
          </a:blip>
          <a:srcRect b="31973" l="47067" r="12956" t="30361"/>
          <a:stretch/>
        </p:blipFill>
        <p:spPr>
          <a:xfrm>
            <a:off x="7228446" y="68055"/>
            <a:ext cx="305775" cy="311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77" name="Google Shape;777;p73"/>
          <p:cNvPicPr preferRelativeResize="0"/>
          <p:nvPr/>
        </p:nvPicPr>
        <p:blipFill rotWithShape="1">
          <a:blip r:embed="rId4">
            <a:alphaModFix/>
          </a:blip>
          <a:srcRect b="34216" l="15418" r="54649" t="26830"/>
          <a:stretch/>
        </p:blipFill>
        <p:spPr>
          <a:xfrm>
            <a:off x="3633081" y="68064"/>
            <a:ext cx="221390" cy="311124"/>
          </a:xfrm>
          <a:prstGeom prst="rect">
            <a:avLst/>
          </a:prstGeom>
          <a:noFill/>
          <a:ln>
            <a:noFill/>
          </a:ln>
        </p:spPr>
      </p:pic>
      <p:sp>
        <p:nvSpPr>
          <p:cNvPr id="778" name="Google Shape;778;p73"/>
          <p:cNvSpPr txBox="1"/>
          <p:nvPr/>
        </p:nvSpPr>
        <p:spPr>
          <a:xfrm>
            <a:off x="129350" y="4852650"/>
            <a:ext cx="79923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>
                <a:solidFill>
                  <a:schemeClr val="dk1"/>
                </a:solidFill>
              </a:rPr>
              <a:t>Meshaka, W., &amp; Layne, J. (2005). Habitat relationships and seasonal activity of the greenhouse frog (eleutherodactylus planirostris) in southern </a:t>
            </a:r>
            <a:r>
              <a:rPr lang="en-GB" sz="600">
                <a:solidFill>
                  <a:schemeClr val="dk1"/>
                </a:solidFill>
              </a:rPr>
              <a:t>Florida</a:t>
            </a:r>
            <a:r>
              <a:rPr lang="en-GB" sz="600">
                <a:solidFill>
                  <a:schemeClr val="dk1"/>
                </a:solidFill>
              </a:rPr>
              <a:t>. </a:t>
            </a:r>
            <a:r>
              <a:rPr i="1" lang="en-GB" sz="600">
                <a:solidFill>
                  <a:schemeClr val="dk1"/>
                </a:solidFill>
              </a:rPr>
              <a:t>Florida Scientist,</a:t>
            </a:r>
            <a:r>
              <a:rPr lang="en-GB" sz="600">
                <a:solidFill>
                  <a:schemeClr val="dk1"/>
                </a:solidFill>
              </a:rPr>
              <a:t> </a:t>
            </a:r>
            <a:r>
              <a:rPr i="1" lang="en-GB" sz="600">
                <a:solidFill>
                  <a:schemeClr val="dk1"/>
                </a:solidFill>
              </a:rPr>
              <a:t>68</a:t>
            </a:r>
            <a:r>
              <a:rPr lang="en-GB" sz="600">
                <a:solidFill>
                  <a:schemeClr val="dk1"/>
                </a:solidFill>
              </a:rPr>
              <a:t>(1), 35-43.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>
                <a:solidFill>
                  <a:schemeClr val="dk1"/>
                </a:solidFill>
              </a:rPr>
              <a:t>Iturriaga, M., Sanz, A., &amp; Oliva, R. (2014). Seasonal reproduction of the greenhouse frog Eleutherodactylus planirostris (Anura: Eleutherodactylidae) in Havana, Cuba. </a:t>
            </a:r>
            <a:r>
              <a:rPr i="1" lang="en-GB" sz="600">
                <a:solidFill>
                  <a:schemeClr val="dk1"/>
                </a:solidFill>
              </a:rPr>
              <a:t>South American Journal of Herpetology</a:t>
            </a:r>
            <a:r>
              <a:rPr lang="en-GB" sz="600">
                <a:solidFill>
                  <a:schemeClr val="dk1"/>
                </a:solidFill>
              </a:rPr>
              <a:t>, </a:t>
            </a:r>
            <a:r>
              <a:rPr i="1" lang="en-GB" sz="600">
                <a:solidFill>
                  <a:schemeClr val="dk1"/>
                </a:solidFill>
              </a:rPr>
              <a:t>9</a:t>
            </a:r>
            <a:r>
              <a:rPr lang="en-GB" sz="600">
                <a:solidFill>
                  <a:schemeClr val="dk1"/>
                </a:solidFill>
              </a:rPr>
              <a:t>(2), 142-150.</a:t>
            </a:r>
            <a:endParaRPr sz="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2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3" name="Google Shape;783;p74"/>
          <p:cNvPicPr preferRelativeResize="0"/>
          <p:nvPr/>
        </p:nvPicPr>
        <p:blipFill rotWithShape="1">
          <a:blip r:embed="rId3">
            <a:alphaModFix/>
          </a:blip>
          <a:srcRect b="60050" l="10580" r="8526" t="16634"/>
          <a:stretch/>
        </p:blipFill>
        <p:spPr>
          <a:xfrm>
            <a:off x="-1" y="1199050"/>
            <a:ext cx="9144001" cy="3410038"/>
          </a:xfrm>
          <a:prstGeom prst="rect">
            <a:avLst/>
          </a:prstGeom>
          <a:noFill/>
          <a:ln>
            <a:noFill/>
          </a:ln>
        </p:spPr>
      </p:pic>
      <p:sp>
        <p:nvSpPr>
          <p:cNvPr id="784" name="Google Shape;784;p74"/>
          <p:cNvSpPr txBox="1"/>
          <p:nvPr>
            <p:ph type="title"/>
          </p:nvPr>
        </p:nvSpPr>
        <p:spPr>
          <a:xfrm>
            <a:off x="717600" y="327890"/>
            <a:ext cx="77088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3000"/>
              <a:t>H</a:t>
            </a:r>
            <a:r>
              <a:rPr lang="en-GB" sz="3000">
                <a:solidFill>
                  <a:srgbClr val="053B5C"/>
                </a:solidFill>
              </a:rPr>
              <a:t>abitat</a:t>
            </a:r>
            <a:endParaRPr sz="3000">
              <a:solidFill>
                <a:srgbClr val="053B5C"/>
              </a:solidFill>
            </a:endParaRPr>
          </a:p>
        </p:txBody>
      </p:sp>
      <p:sp>
        <p:nvSpPr>
          <p:cNvPr id="785" name="Google Shape;785;p74"/>
          <p:cNvSpPr txBox="1"/>
          <p:nvPr>
            <p:ph idx="1" type="subTitle"/>
          </p:nvPr>
        </p:nvSpPr>
        <p:spPr>
          <a:xfrm>
            <a:off x="570400" y="856500"/>
            <a:ext cx="2530800" cy="32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Oswald"/>
              <a:buChar char="●"/>
            </a:pPr>
            <a:r>
              <a:rPr lang="en-GB" sz="1300">
                <a:solidFill>
                  <a:schemeClr val="lt2"/>
                </a:solidFill>
                <a:latin typeface="Oswald"/>
                <a:ea typeface="Oswald"/>
                <a:cs typeface="Oswald"/>
                <a:sym typeface="Oswald"/>
              </a:rPr>
              <a:t>low elevation areas</a:t>
            </a:r>
            <a:endParaRPr sz="1300">
              <a:solidFill>
                <a:schemeClr val="lt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6" name="Google Shape;786;p74"/>
          <p:cNvSpPr txBox="1"/>
          <p:nvPr/>
        </p:nvSpPr>
        <p:spPr>
          <a:xfrm>
            <a:off x="2217450" y="1971525"/>
            <a:ext cx="1650600" cy="3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lt2"/>
                </a:solidFill>
                <a:latin typeface="Oswald"/>
                <a:ea typeface="Oswald"/>
                <a:cs typeface="Oswald"/>
                <a:sym typeface="Oswald"/>
              </a:rPr>
              <a:t>forest floor - up to 2 m</a:t>
            </a:r>
            <a:endParaRPr sz="1000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87" name="Google Shape;787;p74"/>
          <p:cNvSpPr txBox="1"/>
          <p:nvPr/>
        </p:nvSpPr>
        <p:spPr>
          <a:xfrm>
            <a:off x="651650" y="1971525"/>
            <a:ext cx="1057200" cy="3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lt2"/>
                </a:solidFill>
                <a:latin typeface="Oswald"/>
                <a:ea typeface="Oswald"/>
                <a:cs typeface="Oswald"/>
                <a:sym typeface="Oswald"/>
              </a:rPr>
              <a:t>sea level - 600 m</a:t>
            </a:r>
            <a:endParaRPr sz="1000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88" name="Google Shape;788;p74"/>
          <p:cNvSpPr txBox="1"/>
          <p:nvPr/>
        </p:nvSpPr>
        <p:spPr>
          <a:xfrm>
            <a:off x="5851200" y="856500"/>
            <a:ext cx="3037800" cy="32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Oswald"/>
              <a:buChar char="●"/>
            </a:pPr>
            <a:r>
              <a:rPr lang="en-GB" sz="13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wide diversity of habitats (</a:t>
            </a:r>
            <a:r>
              <a:rPr lang="en-GB" sz="1300">
                <a:solidFill>
                  <a:schemeClr val="accent3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xeric, mesic)</a:t>
            </a:r>
            <a:endParaRPr sz="13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9" name="Google Shape;789;p74"/>
          <p:cNvSpPr txBox="1"/>
          <p:nvPr/>
        </p:nvSpPr>
        <p:spPr>
          <a:xfrm>
            <a:off x="3267850" y="1644225"/>
            <a:ext cx="1392000" cy="3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wet and dry forests</a:t>
            </a:r>
            <a:endParaRPr sz="10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0" name="Google Shape;790;p74"/>
          <p:cNvSpPr txBox="1"/>
          <p:nvPr/>
        </p:nvSpPr>
        <p:spPr>
          <a:xfrm>
            <a:off x="5175000" y="1575550"/>
            <a:ext cx="1057200" cy="3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mountainous areas</a:t>
            </a:r>
            <a:endParaRPr sz="10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1" name="Google Shape;791;p74"/>
          <p:cNvSpPr txBox="1"/>
          <p:nvPr/>
        </p:nvSpPr>
        <p:spPr>
          <a:xfrm>
            <a:off x="3142825" y="3369750"/>
            <a:ext cx="1233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r</a:t>
            </a: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ivers &amp; stream-beds</a:t>
            </a:r>
            <a:endParaRPr sz="10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2" name="Google Shape;792;p74"/>
          <p:cNvSpPr txBox="1"/>
          <p:nvPr/>
        </p:nvSpPr>
        <p:spPr>
          <a:xfrm>
            <a:off x="4334400" y="2408100"/>
            <a:ext cx="475200" cy="3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caves</a:t>
            </a:r>
            <a:endParaRPr sz="10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3" name="Google Shape;793;p74"/>
          <p:cNvSpPr txBox="1"/>
          <p:nvPr/>
        </p:nvSpPr>
        <p:spPr>
          <a:xfrm>
            <a:off x="5001650" y="3072075"/>
            <a:ext cx="966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rocky outcrops</a:t>
            </a:r>
            <a:endParaRPr sz="10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4" name="Google Shape;794;p74"/>
          <p:cNvSpPr txBox="1"/>
          <p:nvPr/>
        </p:nvSpPr>
        <p:spPr>
          <a:xfrm>
            <a:off x="1333800" y="4200475"/>
            <a:ext cx="1133700" cy="3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c</a:t>
            </a: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oastal areas</a:t>
            </a:r>
            <a:endParaRPr sz="10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5" name="Google Shape;795;p74"/>
          <p:cNvSpPr txBox="1"/>
          <p:nvPr/>
        </p:nvSpPr>
        <p:spPr>
          <a:xfrm>
            <a:off x="7622450" y="4312075"/>
            <a:ext cx="651600" cy="2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roadsides</a:t>
            </a:r>
            <a:endParaRPr sz="10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6" name="Google Shape;796;p74"/>
          <p:cNvSpPr txBox="1"/>
          <p:nvPr/>
        </p:nvSpPr>
        <p:spPr>
          <a:xfrm>
            <a:off x="6232200" y="3744750"/>
            <a:ext cx="475200" cy="2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lawns</a:t>
            </a:r>
            <a:endParaRPr sz="10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7" name="Google Shape;797;p74"/>
          <p:cNvSpPr txBox="1"/>
          <p:nvPr/>
        </p:nvSpPr>
        <p:spPr>
          <a:xfrm>
            <a:off x="1240950" y="3843025"/>
            <a:ext cx="1167000" cy="2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agricultural areas</a:t>
            </a:r>
            <a:endParaRPr sz="10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8" name="Google Shape;798;p74"/>
          <p:cNvSpPr txBox="1"/>
          <p:nvPr/>
        </p:nvSpPr>
        <p:spPr>
          <a:xfrm>
            <a:off x="6935800" y="2674875"/>
            <a:ext cx="1057200" cy="3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around buildings</a:t>
            </a:r>
            <a:endParaRPr sz="10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9" name="Google Shape;799;p74"/>
          <p:cNvSpPr txBox="1"/>
          <p:nvPr/>
        </p:nvSpPr>
        <p:spPr>
          <a:xfrm>
            <a:off x="3456625" y="4200475"/>
            <a:ext cx="606300" cy="3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rPr>
              <a:t>pastures</a:t>
            </a:r>
            <a:endParaRPr sz="1000">
              <a:solidFill>
                <a:schemeClr val="accent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800" name="Google Shape;800;p74"/>
          <p:cNvGrpSpPr/>
          <p:nvPr/>
        </p:nvGrpSpPr>
        <p:grpSpPr>
          <a:xfrm flipH="1">
            <a:off x="1409989" y="1183793"/>
            <a:ext cx="446222" cy="77476"/>
            <a:chOff x="6146875" y="1767300"/>
            <a:chExt cx="331025" cy="57475"/>
          </a:xfrm>
        </p:grpSpPr>
        <p:sp>
          <p:nvSpPr>
            <p:cNvPr id="801" name="Google Shape;801;p74"/>
            <p:cNvSpPr/>
            <p:nvPr/>
          </p:nvSpPr>
          <p:spPr>
            <a:xfrm>
              <a:off x="6277250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2" name="Google Shape;802;p74"/>
            <p:cNvSpPr/>
            <p:nvPr/>
          </p:nvSpPr>
          <p:spPr>
            <a:xfrm>
              <a:off x="6146875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3" name="Google Shape;803;p74"/>
            <p:cNvSpPr/>
            <p:nvPr/>
          </p:nvSpPr>
          <p:spPr>
            <a:xfrm>
              <a:off x="6403775" y="1767300"/>
              <a:ext cx="74125" cy="57475"/>
            </a:xfrm>
            <a:custGeom>
              <a:rect b="b" l="l" r="r" t="t"/>
              <a:pathLst>
                <a:path extrusionOk="0" h="2299" w="2965">
                  <a:moveTo>
                    <a:pt x="1488" y="1"/>
                  </a:moveTo>
                  <a:cubicBezTo>
                    <a:pt x="0" y="1"/>
                    <a:pt x="0" y="2299"/>
                    <a:pt x="1488" y="2299"/>
                  </a:cubicBezTo>
                  <a:cubicBezTo>
                    <a:pt x="2965" y="2299"/>
                    <a:pt x="2965" y="1"/>
                    <a:pt x="1488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04" name="Google Shape;804;p74"/>
          <p:cNvGrpSpPr/>
          <p:nvPr/>
        </p:nvGrpSpPr>
        <p:grpSpPr>
          <a:xfrm flipH="1">
            <a:off x="7227564" y="1183793"/>
            <a:ext cx="446222" cy="77476"/>
            <a:chOff x="6146875" y="1767300"/>
            <a:chExt cx="331025" cy="57475"/>
          </a:xfrm>
        </p:grpSpPr>
        <p:sp>
          <p:nvSpPr>
            <p:cNvPr id="805" name="Google Shape;805;p74"/>
            <p:cNvSpPr/>
            <p:nvPr/>
          </p:nvSpPr>
          <p:spPr>
            <a:xfrm>
              <a:off x="6277250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6" name="Google Shape;806;p74"/>
            <p:cNvSpPr/>
            <p:nvPr/>
          </p:nvSpPr>
          <p:spPr>
            <a:xfrm>
              <a:off x="6146875" y="1767300"/>
              <a:ext cx="74150" cy="57475"/>
            </a:xfrm>
            <a:custGeom>
              <a:rect b="b" l="l" r="r" t="t"/>
              <a:pathLst>
                <a:path extrusionOk="0" h="2299" w="2966">
                  <a:moveTo>
                    <a:pt x="1477" y="1"/>
                  </a:moveTo>
                  <a:cubicBezTo>
                    <a:pt x="1" y="1"/>
                    <a:pt x="1" y="2299"/>
                    <a:pt x="1477" y="2299"/>
                  </a:cubicBezTo>
                  <a:cubicBezTo>
                    <a:pt x="2966" y="2299"/>
                    <a:pt x="2966" y="1"/>
                    <a:pt x="1477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7" name="Google Shape;807;p74"/>
            <p:cNvSpPr/>
            <p:nvPr/>
          </p:nvSpPr>
          <p:spPr>
            <a:xfrm>
              <a:off x="6403775" y="1767300"/>
              <a:ext cx="74125" cy="57475"/>
            </a:xfrm>
            <a:custGeom>
              <a:rect b="b" l="l" r="r" t="t"/>
              <a:pathLst>
                <a:path extrusionOk="0" h="2299" w="2965">
                  <a:moveTo>
                    <a:pt x="1488" y="1"/>
                  </a:moveTo>
                  <a:cubicBezTo>
                    <a:pt x="0" y="1"/>
                    <a:pt x="0" y="2299"/>
                    <a:pt x="1488" y="2299"/>
                  </a:cubicBezTo>
                  <a:cubicBezTo>
                    <a:pt x="2965" y="2299"/>
                    <a:pt x="2965" y="1"/>
                    <a:pt x="1488" y="1"/>
                  </a:cubicBezTo>
                  <a:close/>
                </a:path>
              </a:pathLst>
            </a:custGeom>
            <a:solidFill>
              <a:srgbClr val="9FEA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08" name="Google Shape;808;p74"/>
          <p:cNvSpPr txBox="1"/>
          <p:nvPr/>
        </p:nvSpPr>
        <p:spPr>
          <a:xfrm>
            <a:off x="281750" y="4776450"/>
            <a:ext cx="79923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>
                <a:solidFill>
                  <a:schemeClr val="dk1"/>
                </a:solidFill>
              </a:rPr>
              <a:t>Biology and Impacts of Pacific Island Invasive Species. 8. Eleutherodactylus planirostris, the Greenhouse Frog (Anura: Eleutherodactylidae) 2012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>
                <a:solidFill>
                  <a:schemeClr val="dk1"/>
                </a:solidFill>
              </a:rPr>
              <a:t>Meshaka, W., &amp; Layne, J. (2005). Habitat relationships and seasonal activity of the greenhouse frog (eleutherodactylus planirostris) in southern Florida. </a:t>
            </a:r>
            <a:r>
              <a:rPr i="1" lang="en-GB" sz="600">
                <a:solidFill>
                  <a:schemeClr val="dk1"/>
                </a:solidFill>
              </a:rPr>
              <a:t>Florida Scientist,</a:t>
            </a:r>
            <a:r>
              <a:rPr lang="en-GB" sz="600">
                <a:solidFill>
                  <a:schemeClr val="dk1"/>
                </a:solidFill>
              </a:rPr>
              <a:t> </a:t>
            </a:r>
            <a:r>
              <a:rPr i="1" lang="en-GB" sz="600">
                <a:solidFill>
                  <a:schemeClr val="dk1"/>
                </a:solidFill>
              </a:rPr>
              <a:t>68</a:t>
            </a:r>
            <a:r>
              <a:rPr lang="en-GB" sz="600">
                <a:solidFill>
                  <a:schemeClr val="dk1"/>
                </a:solidFill>
              </a:rPr>
              <a:t>(1), 35-43.</a:t>
            </a:r>
            <a:endParaRPr sz="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2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75"/>
          <p:cNvSpPr txBox="1"/>
          <p:nvPr/>
        </p:nvSpPr>
        <p:spPr>
          <a:xfrm>
            <a:off x="398575" y="824400"/>
            <a:ext cx="8643900" cy="326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swald"/>
              <a:buChar char="●"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bundant in various </a:t>
            </a: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man-altered lowland habitats </a:t>
            </a:r>
            <a:endParaRPr b="1"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swald"/>
              <a:buChar char="●"/>
            </a:pP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Standard rate of loss/Evaporative water loss =  2.3 (relatively low) 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→ contribute to its </a:t>
            </a: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utilization of xeric microhabitats</a:t>
            </a:r>
            <a:endParaRPr b="1"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This indicates: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swald"/>
              <a:buChar char="○"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some </a:t>
            </a: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morphological or physiological water-conserving mechanisms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not seen in the other species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OR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swald"/>
              <a:buChar char="○"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the success of small frogs in </a:t>
            </a: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finding sheltered areas of relatively low air velocity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in the dehydration tubes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swald"/>
              <a:buChar char="●"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I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ts </a:t>
            </a: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ability to occupy buildings 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may allow it to </a:t>
            </a: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extend its range 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beyond the limits imposed by temperatures in natural habitats</a:t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swald"/>
              <a:buChar char="●"/>
            </a:pP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Continued </a:t>
            </a: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clearing of wooded areas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and </a:t>
            </a: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agricultural use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of the land will </a:t>
            </a: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favor the spread</a:t>
            </a:r>
            <a:endParaRPr b="1"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swald"/>
              <a:buChar char="●"/>
            </a:pP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Climatic warming</a:t>
            </a:r>
            <a:r>
              <a:rPr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is also a factor in the long-term trend in </a:t>
            </a:r>
            <a:r>
              <a:rPr b="1" lang="en-GB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northward range expansion</a:t>
            </a:r>
            <a:endParaRPr b="1"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4" name="Google Shape;814;p75"/>
          <p:cNvSpPr txBox="1"/>
          <p:nvPr>
            <p:ph type="title"/>
          </p:nvPr>
        </p:nvSpPr>
        <p:spPr>
          <a:xfrm>
            <a:off x="717600" y="327890"/>
            <a:ext cx="77088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3000"/>
              <a:t>H</a:t>
            </a:r>
            <a:r>
              <a:rPr lang="en-GB" sz="3000">
                <a:solidFill>
                  <a:srgbClr val="053B5C"/>
                </a:solidFill>
              </a:rPr>
              <a:t>abitat</a:t>
            </a:r>
            <a:endParaRPr sz="3000">
              <a:solidFill>
                <a:srgbClr val="053B5C"/>
              </a:solidFill>
            </a:endParaRPr>
          </a:p>
        </p:txBody>
      </p:sp>
      <p:sp>
        <p:nvSpPr>
          <p:cNvPr id="815" name="Google Shape;815;p75"/>
          <p:cNvSpPr txBox="1"/>
          <p:nvPr/>
        </p:nvSpPr>
        <p:spPr>
          <a:xfrm>
            <a:off x="175025" y="4735125"/>
            <a:ext cx="8828400" cy="32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>
                <a:solidFill>
                  <a:schemeClr val="dk1"/>
                </a:solidFill>
              </a:rPr>
              <a:t>Meshaka, W., &amp; Layne, J. (2005). Habitat relationships and seasonal activity of the greenhouse frog (eleutherodactylus planirostris) in southern Florida. </a:t>
            </a:r>
            <a:r>
              <a:rPr i="1" lang="en-GB" sz="600">
                <a:solidFill>
                  <a:schemeClr val="dk1"/>
                </a:solidFill>
              </a:rPr>
              <a:t>Florida Scientist,</a:t>
            </a:r>
            <a:r>
              <a:rPr lang="en-GB" sz="600">
                <a:solidFill>
                  <a:schemeClr val="dk1"/>
                </a:solidFill>
              </a:rPr>
              <a:t> </a:t>
            </a:r>
            <a:r>
              <a:rPr i="1" lang="en-GB" sz="600">
                <a:solidFill>
                  <a:schemeClr val="dk1"/>
                </a:solidFill>
              </a:rPr>
              <a:t>68</a:t>
            </a:r>
            <a:r>
              <a:rPr lang="en-GB" sz="600">
                <a:solidFill>
                  <a:schemeClr val="dk1"/>
                </a:solidFill>
              </a:rPr>
              <a:t>(1), 35-43.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>
                <a:solidFill>
                  <a:schemeClr val="dk1"/>
                </a:solidFill>
              </a:rPr>
              <a:t>Pough, F. H., Stewart, M. M., &amp; Thomas, R. G. (1977). Physiological basis of habitat partitioning in Jamaican Eleutherodactylus. </a:t>
            </a:r>
            <a:r>
              <a:rPr i="1" lang="en-GB" sz="600">
                <a:solidFill>
                  <a:schemeClr val="dk1"/>
                </a:solidFill>
              </a:rPr>
              <a:t>Oecologia</a:t>
            </a:r>
            <a:r>
              <a:rPr lang="en-GB" sz="600">
                <a:solidFill>
                  <a:schemeClr val="dk1"/>
                </a:solidFill>
              </a:rPr>
              <a:t>, </a:t>
            </a:r>
            <a:r>
              <a:rPr i="1" lang="en-GB" sz="600">
                <a:solidFill>
                  <a:schemeClr val="dk1"/>
                </a:solidFill>
              </a:rPr>
              <a:t>27</a:t>
            </a:r>
            <a:r>
              <a:rPr lang="en-GB" sz="600">
                <a:solidFill>
                  <a:schemeClr val="dk1"/>
                </a:solidFill>
              </a:rPr>
              <a:t>(4), 285–293. </a:t>
            </a:r>
            <a:endParaRPr sz="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nvironmental Consulting by Slidesgo">
  <a:themeElements>
    <a:clrScheme name="Simple Light">
      <a:dk1>
        <a:srgbClr val="083603"/>
      </a:dk1>
      <a:lt1>
        <a:srgbClr val="FFFFFF"/>
      </a:lt1>
      <a:dk2>
        <a:srgbClr val="B6D7A8"/>
      </a:dk2>
      <a:lt2>
        <a:srgbClr val="7DBD61"/>
      </a:lt2>
      <a:accent1>
        <a:srgbClr val="E6B8AF"/>
      </a:accent1>
      <a:accent2>
        <a:srgbClr val="F9CB9C"/>
      </a:accent2>
      <a:accent3>
        <a:srgbClr val="F6B26B"/>
      </a:accent3>
      <a:accent4>
        <a:srgbClr val="E69138"/>
      </a:accent4>
      <a:accent5>
        <a:srgbClr val="083603"/>
      </a:accent5>
      <a:accent6>
        <a:srgbClr val="083603"/>
      </a:accent6>
      <a:hlink>
        <a:srgbClr val="08360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nvironmental Consulting by Slidesgo">
  <a:themeElements>
    <a:clrScheme name="Simple Light">
      <a:dk1>
        <a:srgbClr val="043A5B"/>
      </a:dk1>
      <a:lt1>
        <a:srgbClr val="FFFFFF"/>
      </a:lt1>
      <a:dk2>
        <a:srgbClr val="9FEAFF"/>
      </a:dk2>
      <a:lt2>
        <a:srgbClr val="40B4E5"/>
      </a:lt2>
      <a:accent1>
        <a:srgbClr val="FFD173"/>
      </a:accent1>
      <a:accent2>
        <a:srgbClr val="74D8C2"/>
      </a:accent2>
      <a:accent3>
        <a:srgbClr val="59D098"/>
      </a:accent3>
      <a:accent4>
        <a:srgbClr val="439D8A"/>
      </a:accent4>
      <a:accent5>
        <a:srgbClr val="043A5B"/>
      </a:accent5>
      <a:accent6>
        <a:srgbClr val="043A5B"/>
      </a:accent6>
      <a:hlink>
        <a:srgbClr val="043A5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